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CD6"/>
          </a:solidFill>
        </a:fill>
      </a:tcStyle>
    </a:wholeTbl>
    <a:band2H>
      <a:tcTxStyle b="def" i="def"/>
      <a:tcStyle>
        <a:tcBdr/>
        <a:fill>
          <a:solidFill>
            <a:srgbClr val="E7EE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BCB"/>
          </a:solidFill>
        </a:fill>
      </a:tcStyle>
    </a:wholeTbl>
    <a:band2H>
      <a:tcTxStyle b="def" i="def"/>
      <a:tcStyle>
        <a:tcBdr/>
        <a:fill>
          <a:solidFill>
            <a:srgbClr val="F5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9" name="Shape 6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e du titre"/>
          <p:cNvSpPr txBox="1"/>
          <p:nvPr>
            <p:ph type="title"/>
          </p:nvPr>
        </p:nvSpPr>
        <p:spPr>
          <a:xfrm>
            <a:off x="684212" y="685798"/>
            <a:ext cx="8001001" cy="2971802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684212" y="3843866"/>
            <a:ext cx="6400802" cy="1947336"/>
          </a:xfrm>
          <a:prstGeom prst="rect">
            <a:avLst/>
          </a:prstGeom>
        </p:spPr>
        <p:txBody>
          <a:bodyPr anchor="t"/>
          <a:lstStyle>
            <a:lvl1pPr marL="76200" indent="50800">
              <a:buClrTx/>
              <a:buSzTx/>
              <a:buFontTx/>
              <a:buNone/>
              <a:defRPr sz="2100"/>
            </a:lvl1pPr>
            <a:lvl2pPr marL="76200" indent="127000">
              <a:buClrTx/>
              <a:buSzTx/>
              <a:buFontTx/>
              <a:buNone/>
              <a:defRPr sz="2100"/>
            </a:lvl2pPr>
            <a:lvl3pPr marL="76200" indent="127000">
              <a:buClrTx/>
              <a:buSzTx/>
              <a:buFontTx/>
              <a:buNone/>
              <a:defRPr sz="2100"/>
            </a:lvl3pPr>
            <a:lvl4pPr marL="76200" indent="127000">
              <a:buClrTx/>
              <a:buSzTx/>
              <a:buFontTx/>
              <a:buNone/>
              <a:defRPr sz="2100"/>
            </a:lvl4pPr>
            <a:lvl5pPr marL="76200" indent="127000">
              <a:buClrTx/>
              <a:buSzTx/>
              <a:buFontTx/>
              <a:buNone/>
              <a:defRPr sz="21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Google Shape;23;p23"/>
          <p:cNvSpPr/>
          <p:nvPr/>
        </p:nvSpPr>
        <p:spPr>
          <a:xfrm flipH="1">
            <a:off x="8228010" y="8466"/>
            <a:ext cx="3810004" cy="3810003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" name="Google Shape;24;p23"/>
          <p:cNvSpPr/>
          <p:nvPr/>
        </p:nvSpPr>
        <p:spPr>
          <a:xfrm flipH="1">
            <a:off x="6108167" y="91542"/>
            <a:ext cx="6080660" cy="6080660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" name="Google Shape;25;p23"/>
          <p:cNvSpPr/>
          <p:nvPr/>
        </p:nv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Google Shape;26;p23"/>
          <p:cNvSpPr/>
          <p:nvPr/>
        </p:nvSpPr>
        <p:spPr>
          <a:xfrm flipH="1">
            <a:off x="7335835" y="32276"/>
            <a:ext cx="4852991" cy="4852993"/>
          </a:xfrm>
          <a:prstGeom prst="line">
            <a:avLst/>
          </a:prstGeom>
          <a:ln w="317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" name="Google Shape;27;p23"/>
          <p:cNvSpPr/>
          <p:nvPr/>
        </p:nvSpPr>
        <p:spPr>
          <a:xfrm flipH="1">
            <a:off x="7845424" y="609600"/>
            <a:ext cx="4343403" cy="4343400"/>
          </a:xfrm>
          <a:prstGeom prst="line">
            <a:avLst/>
          </a:prstGeom>
          <a:ln w="317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151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2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3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4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5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57" name="Texte du titre"/>
          <p:cNvSpPr txBox="1"/>
          <p:nvPr>
            <p:ph type="title"/>
          </p:nvPr>
        </p:nvSpPr>
        <p:spPr>
          <a:xfrm>
            <a:off x="4722812" y="1447800"/>
            <a:ext cx="6019803" cy="114300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/>
            <a:r>
              <a:t>Texte du titre</a:t>
            </a:r>
          </a:p>
        </p:txBody>
      </p:sp>
      <p:sp>
        <p:nvSpPr>
          <p:cNvPr id="158" name="Google Shape;74;p41"/>
          <p:cNvSpPr/>
          <p:nvPr>
            <p:ph type="pic" sz="quarter" idx="21"/>
          </p:nvPr>
        </p:nvSpPr>
        <p:spPr>
          <a:xfrm>
            <a:off x="989011" y="914400"/>
            <a:ext cx="3280977" cy="457200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9" name="Texte niveau 1…"/>
          <p:cNvSpPr txBox="1"/>
          <p:nvPr>
            <p:ph type="body" sz="quarter" idx="1"/>
          </p:nvPr>
        </p:nvSpPr>
        <p:spPr>
          <a:xfrm>
            <a:off x="4722812" y="2777064"/>
            <a:ext cx="6021388" cy="2048936"/>
          </a:xfrm>
          <a:prstGeom prst="rect">
            <a:avLst/>
          </a:prstGeom>
        </p:spPr>
        <p:txBody>
          <a:bodyPr anchor="t"/>
          <a:lstStyle>
            <a:lvl1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1pPr>
            <a:lvl2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2pPr>
            <a:lvl3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3pPr>
            <a:lvl4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4pPr>
            <a:lvl5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0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167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8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9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0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1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73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174" name="Google Shape;81;p42"/>
          <p:cNvSpPr/>
          <p:nvPr>
            <p:ph type="pic" idx="21"/>
          </p:nvPr>
        </p:nvSpPr>
        <p:spPr>
          <a:xfrm>
            <a:off x="685798" y="533400"/>
            <a:ext cx="10818817" cy="312420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5" name="Texte niveau 1…"/>
          <p:cNvSpPr txBox="1"/>
          <p:nvPr>
            <p:ph type="body" sz="quarter" idx="1"/>
          </p:nvPr>
        </p:nvSpPr>
        <p:spPr>
          <a:xfrm>
            <a:off x="914402" y="3843866"/>
            <a:ext cx="8304211" cy="457203"/>
          </a:xfrm>
          <a:prstGeom prst="rect">
            <a:avLst/>
          </a:prstGeom>
        </p:spPr>
        <p:txBody>
          <a:bodyPr anchor="t"/>
          <a:lstStyle>
            <a:lvl1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1pPr>
            <a:lvl2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2pPr>
            <a:lvl3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3pPr>
            <a:lvl4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4pPr>
            <a:lvl5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183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4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5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6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7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89" name="Texte du titre"/>
          <p:cNvSpPr txBox="1"/>
          <p:nvPr>
            <p:ph type="title"/>
          </p:nvPr>
        </p:nvSpPr>
        <p:spPr>
          <a:xfrm>
            <a:off x="684212" y="685800"/>
            <a:ext cx="10058401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190" name="Texte niveau 1…"/>
          <p:cNvSpPr txBox="1"/>
          <p:nvPr>
            <p:ph type="body" sz="quarter" idx="1"/>
          </p:nvPr>
        </p:nvSpPr>
        <p:spPr>
          <a:xfrm>
            <a:off x="684212" y="4114800"/>
            <a:ext cx="8535990" cy="1879600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91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198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9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0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1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04" name="Texte du titre"/>
          <p:cNvSpPr txBox="1"/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205" name="Texte niveau 1…"/>
          <p:cNvSpPr txBox="1"/>
          <p:nvPr>
            <p:ph type="body" sz="quarter" idx="1"/>
          </p:nvPr>
        </p:nvSpPr>
        <p:spPr>
          <a:xfrm>
            <a:off x="1446212" y="3429000"/>
            <a:ext cx="8534401" cy="381000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6" name="Google Shape;95;p44"/>
          <p:cNvSpPr txBox="1"/>
          <p:nvPr>
            <p:ph type="body" sz="quarter" idx="21"/>
          </p:nvPr>
        </p:nvSpPr>
        <p:spPr>
          <a:xfrm>
            <a:off x="684212" y="4301066"/>
            <a:ext cx="8534401" cy="168486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Google Shape;99;p44"/>
          <p:cNvSpPr txBox="1"/>
          <p:nvPr/>
        </p:nvSpPr>
        <p:spPr>
          <a:xfrm>
            <a:off x="577536" y="436609"/>
            <a:ext cx="518151" cy="13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08" name="Google Shape;100;p44"/>
          <p:cNvSpPr txBox="1"/>
          <p:nvPr/>
        </p:nvSpPr>
        <p:spPr>
          <a:xfrm>
            <a:off x="10331136" y="2392988"/>
            <a:ext cx="518151" cy="13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09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216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7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8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9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0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22" name="Texte du titre"/>
          <p:cNvSpPr txBox="1"/>
          <p:nvPr>
            <p:ph type="title"/>
          </p:nvPr>
        </p:nvSpPr>
        <p:spPr>
          <a:xfrm>
            <a:off x="684212" y="3429000"/>
            <a:ext cx="8534401" cy="169740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223" name="Texte niveau 1…"/>
          <p:cNvSpPr txBox="1"/>
          <p:nvPr>
            <p:ph type="body" sz="quarter" idx="1"/>
          </p:nvPr>
        </p:nvSpPr>
        <p:spPr>
          <a:xfrm>
            <a:off x="684209" y="5132980"/>
            <a:ext cx="8535993" cy="860403"/>
          </a:xfrm>
          <a:prstGeom prst="rect">
            <a:avLst/>
          </a:prstGeom>
        </p:spPr>
        <p:txBody>
          <a:bodyPr anchor="t"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4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231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2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4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5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37" name="Texte du titre"/>
          <p:cNvSpPr txBox="1"/>
          <p:nvPr>
            <p:ph type="title"/>
          </p:nvPr>
        </p:nvSpPr>
        <p:spPr>
          <a:xfrm>
            <a:off x="1141412" y="685800"/>
            <a:ext cx="9144001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238" name="Texte niveau 1…"/>
          <p:cNvSpPr txBox="1"/>
          <p:nvPr>
            <p:ph type="body" sz="quarter" idx="1"/>
          </p:nvPr>
        </p:nvSpPr>
        <p:spPr>
          <a:xfrm>
            <a:off x="684212" y="3928533"/>
            <a:ext cx="8534401" cy="1049869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49680" indent="-426719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760218" indent="-480057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2285999" indent="-548638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743199" indent="-548638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9" name="Google Shape;110;p46"/>
          <p:cNvSpPr txBox="1"/>
          <p:nvPr>
            <p:ph type="body" sz="quarter" idx="21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0" name="Google Shape;114;p46"/>
          <p:cNvSpPr txBox="1"/>
          <p:nvPr/>
        </p:nvSpPr>
        <p:spPr>
          <a:xfrm>
            <a:off x="577536" y="436609"/>
            <a:ext cx="518151" cy="13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41" name="Google Shape;115;p46"/>
          <p:cNvSpPr txBox="1"/>
          <p:nvPr/>
        </p:nvSpPr>
        <p:spPr>
          <a:xfrm>
            <a:off x="10331136" y="2392988"/>
            <a:ext cx="518151" cy="13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42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249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0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1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2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3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55" name="Texte du titre"/>
          <p:cNvSpPr txBox="1"/>
          <p:nvPr>
            <p:ph type="title"/>
          </p:nvPr>
        </p:nvSpPr>
        <p:spPr>
          <a:xfrm>
            <a:off x="684212" y="685800"/>
            <a:ext cx="10058401" cy="2743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256" name="Texte niveau 1…"/>
          <p:cNvSpPr txBox="1"/>
          <p:nvPr>
            <p:ph type="body" sz="quarter" idx="1"/>
          </p:nvPr>
        </p:nvSpPr>
        <p:spPr>
          <a:xfrm>
            <a:off x="684212" y="3928533"/>
            <a:ext cx="8534401" cy="838203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49680" indent="-426719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760218" indent="-480057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2285999" indent="-548638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743199" indent="-548638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57" name="Google Shape;119;p47"/>
          <p:cNvSpPr txBox="1"/>
          <p:nvPr>
            <p:ph type="body" sz="quarter" idx="21"/>
          </p:nvPr>
        </p:nvSpPr>
        <p:spPr>
          <a:xfrm>
            <a:off x="684211" y="4766731"/>
            <a:ext cx="8534401" cy="1227669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58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265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6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7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8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9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71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272" name="Texte niveau 1…"/>
          <p:cNvSpPr txBox="1"/>
          <p:nvPr>
            <p:ph type="body" sz="half" idx="1"/>
          </p:nvPr>
        </p:nvSpPr>
        <p:spPr>
          <a:xfrm rot="5400000">
            <a:off x="3143778" y="-1773767"/>
            <a:ext cx="3615267" cy="8534401"/>
          </a:xfrm>
          <a:prstGeom prst="rect">
            <a:avLst/>
          </a:prstGeom>
        </p:spPr>
        <p:txBody>
          <a:bodyPr anchor="t"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73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280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1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2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3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4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86" name="Texte du titre"/>
          <p:cNvSpPr txBox="1"/>
          <p:nvPr>
            <p:ph type="title"/>
          </p:nvPr>
        </p:nvSpPr>
        <p:spPr>
          <a:xfrm rot="5400000">
            <a:off x="7427910" y="1943100"/>
            <a:ext cx="4572004" cy="2057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287" name="Texte niveau 1…"/>
          <p:cNvSpPr txBox="1"/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</p:spPr>
        <p:txBody>
          <a:bodyPr anchor="t"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8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Numéro de diapositive"/>
          <p:cNvSpPr txBox="1"/>
          <p:nvPr>
            <p:ph type="sldNum" sz="quarter" idx="2"/>
          </p:nvPr>
        </p:nvSpPr>
        <p:spPr>
          <a:xfrm>
            <a:off x="0" y="0"/>
            <a:ext cx="358371" cy="370799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35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1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42" name="Texte niveau 1…"/>
          <p:cNvSpPr txBox="1"/>
          <p:nvPr>
            <p:ph type="body" sz="half" idx="1"/>
          </p:nvPr>
        </p:nvSpPr>
        <p:spPr>
          <a:xfrm>
            <a:off x="684212" y="685800"/>
            <a:ext cx="8534401" cy="3615267"/>
          </a:xfrm>
          <a:prstGeom prst="rect">
            <a:avLst/>
          </a:prstGeom>
        </p:spPr>
        <p:txBody>
          <a:bodyPr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3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apositive de 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Numéro de diapositive"/>
          <p:cNvSpPr txBox="1"/>
          <p:nvPr>
            <p:ph type="sldNum" sz="quarter" idx="2"/>
          </p:nvPr>
        </p:nvSpPr>
        <p:spPr>
          <a:xfrm>
            <a:off x="8183049" y="5769653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conten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e du titre"/>
          <p:cNvSpPr txBox="1"/>
          <p:nvPr>
            <p:ph type="title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/>
          <a:lstStyle>
            <a:lvl1pPr>
              <a:defRPr b="1" sz="48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10" name="Texte niveau 1…"/>
          <p:cNvSpPr txBox="1"/>
          <p:nvPr>
            <p:ph type="body" sz="quarter" idx="1"/>
          </p:nvPr>
        </p:nvSpPr>
        <p:spPr>
          <a:xfrm>
            <a:off x="527380" y="1508786"/>
            <a:ext cx="11329260" cy="614199"/>
          </a:xfrm>
          <a:prstGeom prst="rect">
            <a:avLst/>
          </a:prstGeom>
        </p:spPr>
        <p:txBody>
          <a:bodyPr/>
          <a:lstStyle>
            <a:lvl1pPr marL="0" indent="228600">
              <a:spcBef>
                <a:spcPts val="500"/>
              </a:spcBef>
              <a:buClrTx/>
              <a:buSzTx/>
              <a:buFontTx/>
              <a:buNone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1004564" indent="-327210">
              <a:spcBef>
                <a:spcPts val="500"/>
              </a:spcBef>
              <a:buClrTx/>
              <a:buSzPts val="2600"/>
              <a:buFontTx/>
              <a:buChar char="–"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519237" indent="-350837">
              <a:spcBef>
                <a:spcPts val="500"/>
              </a:spcBef>
              <a:buClrTx/>
              <a:buSzPts val="2600"/>
              <a:buFontTx/>
              <a:buChar char="•"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2057400" indent="-397954">
              <a:spcBef>
                <a:spcPts val="500"/>
              </a:spcBef>
              <a:buClrTx/>
              <a:buSzPts val="2600"/>
              <a:buFontTx/>
              <a:buChar char="–"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514600" indent="-397954">
              <a:spcBef>
                <a:spcPts val="500"/>
              </a:spcBef>
              <a:buClrTx/>
              <a:buSzPts val="2600"/>
              <a:buFontTx/>
              <a:buChar char="»"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11" name="Google Shape;144;p31"/>
          <p:cNvSpPr txBox="1"/>
          <p:nvPr>
            <p:ph type="body" idx="21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312" name="Numéro de diapositive"/>
          <p:cNvSpPr txBox="1"/>
          <p:nvPr>
            <p:ph type="sldNum" sz="quarter" idx="2"/>
          </p:nvPr>
        </p:nvSpPr>
        <p:spPr>
          <a:xfrm>
            <a:off x="8183049" y="5769653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e du titre"/>
          <p:cNvSpPr txBox="1"/>
          <p:nvPr>
            <p:ph type="title"/>
          </p:nvPr>
        </p:nvSpPr>
        <p:spPr>
          <a:xfrm>
            <a:off x="2159561" y="0"/>
            <a:ext cx="10032441" cy="1179288"/>
          </a:xfrm>
          <a:prstGeom prst="rect">
            <a:avLst/>
          </a:prstGeom>
        </p:spPr>
        <p:txBody>
          <a:bodyPr/>
          <a:lstStyle>
            <a:lvl1pPr>
              <a:defRPr b="1" sz="48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20" name="Texte niveau 1…"/>
          <p:cNvSpPr txBox="1"/>
          <p:nvPr>
            <p:ph type="body" sz="quarter" idx="1"/>
          </p:nvPr>
        </p:nvSpPr>
        <p:spPr>
          <a:xfrm>
            <a:off x="2639616" y="1316766"/>
            <a:ext cx="9217026" cy="614200"/>
          </a:xfrm>
          <a:prstGeom prst="rect">
            <a:avLst/>
          </a:prstGeom>
        </p:spPr>
        <p:txBody>
          <a:bodyPr/>
          <a:lstStyle>
            <a:lvl1pPr marL="0" indent="228600">
              <a:spcBef>
                <a:spcPts val="500"/>
              </a:spcBef>
              <a:buClrTx/>
              <a:buSzTx/>
              <a:buFontTx/>
              <a:buNone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1004564" indent="-327210">
              <a:spcBef>
                <a:spcPts val="500"/>
              </a:spcBef>
              <a:buClrTx/>
              <a:buSzPts val="2600"/>
              <a:buFontTx/>
              <a:buChar char="–"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519237" indent="-350837">
              <a:spcBef>
                <a:spcPts val="500"/>
              </a:spcBef>
              <a:buClrTx/>
              <a:buSzPts val="2600"/>
              <a:buFontTx/>
              <a:buChar char="•"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2057400" indent="-397954">
              <a:spcBef>
                <a:spcPts val="500"/>
              </a:spcBef>
              <a:buClrTx/>
              <a:buSzPts val="2600"/>
              <a:buFontTx/>
              <a:buChar char="–"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514600" indent="-397954">
              <a:spcBef>
                <a:spcPts val="500"/>
              </a:spcBef>
              <a:buClrTx/>
              <a:buSzPts val="2600"/>
              <a:buFontTx/>
              <a:buChar char="»"/>
              <a:defRPr sz="2600">
                <a:solidFill>
                  <a:srgbClr val="205867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1" name="Google Shape;148;p32"/>
          <p:cNvSpPr txBox="1"/>
          <p:nvPr>
            <p:ph type="body" idx="21"/>
          </p:nvPr>
        </p:nvSpPr>
        <p:spPr>
          <a:xfrm>
            <a:off x="2653406" y="2218994"/>
            <a:ext cx="9217029" cy="399431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322" name="Numéro de diapositive"/>
          <p:cNvSpPr txBox="1"/>
          <p:nvPr>
            <p:ph type="sldNum" sz="quarter" idx="2"/>
          </p:nvPr>
        </p:nvSpPr>
        <p:spPr>
          <a:xfrm>
            <a:off x="8183049" y="5769653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e du titre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b="1" sz="6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30" name="Texte niveau 1…"/>
          <p:cNvSpPr txBox="1"/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 anchor="t"/>
          <a:lstStyle>
            <a:lvl1pPr marL="0" indent="0" algn="ctr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indent="0" algn="ctr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indent="0" algn="ctr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indent="0" algn="ctr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indent="0" algn="ctr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1" name="Numéro de diapositive"/>
          <p:cNvSpPr txBox="1"/>
          <p:nvPr>
            <p:ph type="sldNum" sz="quarter" idx="2"/>
          </p:nvPr>
        </p:nvSpPr>
        <p:spPr>
          <a:xfrm>
            <a:off x="0" y="0"/>
            <a:ext cx="358371" cy="370799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e du titre"/>
          <p:cNvSpPr txBox="1"/>
          <p:nvPr>
            <p:ph type="title"/>
          </p:nvPr>
        </p:nvSpPr>
        <p:spPr>
          <a:xfrm>
            <a:off x="0" y="0"/>
            <a:ext cx="3000001" cy="3000001"/>
          </a:xfrm>
          <a:prstGeom prst="rect">
            <a:avLst/>
          </a:prstGeom>
        </p:spPr>
        <p:txBody>
          <a:bodyPr anchor="t"/>
          <a:lstStyle>
            <a:lvl1pPr algn="ctr">
              <a:defRPr b="1"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39" name="Texte niveau 1…"/>
          <p:cNvSpPr txBox="1"/>
          <p:nvPr>
            <p:ph type="body" sz="quarter" idx="1"/>
          </p:nvPr>
        </p:nvSpPr>
        <p:spPr>
          <a:xfrm>
            <a:off x="0" y="0"/>
            <a:ext cx="3000001" cy="3000001"/>
          </a:xfrm>
          <a:prstGeom prst="rect">
            <a:avLst/>
          </a:prstGeom>
        </p:spPr>
        <p:txBody>
          <a:bodyPr anchor="t"/>
          <a:lstStyle>
            <a:lvl1pPr indent="-499554">
              <a:spcBef>
                <a:spcPts val="800"/>
              </a:spcBef>
              <a:buClr>
                <a:srgbClr val="000000"/>
              </a:buClr>
              <a:buSzPts val="4200"/>
              <a:buFont typeface="Arial"/>
              <a:buChar char="•"/>
              <a:defRPr sz="4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77325" indent="-528570">
              <a:spcBef>
                <a:spcPts val="800"/>
              </a:spcBef>
              <a:buClr>
                <a:srgbClr val="000000"/>
              </a:buClr>
              <a:buSzPts val="4200"/>
              <a:buFont typeface="Arial"/>
              <a:buChar char="–"/>
              <a:defRPr sz="4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506537" indent="-566737">
              <a:spcBef>
                <a:spcPts val="800"/>
              </a:spcBef>
              <a:buClr>
                <a:srgbClr val="000000"/>
              </a:buClr>
              <a:buSzPts val="4200"/>
              <a:buFont typeface="Arial"/>
              <a:buChar char="•"/>
              <a:defRPr sz="4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2073692" indent="-642847">
              <a:spcBef>
                <a:spcPts val="800"/>
              </a:spcBef>
              <a:buClr>
                <a:srgbClr val="000000"/>
              </a:buClr>
              <a:buSzPts val="4200"/>
              <a:buFont typeface="Arial"/>
              <a:buChar char="–"/>
              <a:defRPr sz="4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530892" indent="-642847">
              <a:spcBef>
                <a:spcPts val="800"/>
              </a:spcBef>
              <a:buClr>
                <a:srgbClr val="000000"/>
              </a:buClr>
              <a:buSzPts val="4200"/>
              <a:buFont typeface="Arial"/>
              <a:buChar char="»"/>
              <a:defRPr sz="4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40" name="Numéro de diapositive"/>
          <p:cNvSpPr txBox="1"/>
          <p:nvPr>
            <p:ph type="sldNum" sz="quarter" idx="2"/>
          </p:nvPr>
        </p:nvSpPr>
        <p:spPr>
          <a:xfrm>
            <a:off x="0" y="0"/>
            <a:ext cx="358371" cy="370799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e du titre"/>
          <p:cNvSpPr txBox="1"/>
          <p:nvPr>
            <p:ph type="title"/>
          </p:nvPr>
        </p:nvSpPr>
        <p:spPr>
          <a:xfrm>
            <a:off x="0" y="0"/>
            <a:ext cx="3000001" cy="3000001"/>
          </a:xfrm>
          <a:prstGeom prst="rect">
            <a:avLst/>
          </a:prstGeom>
        </p:spPr>
        <p:txBody>
          <a:bodyPr anchor="t"/>
          <a:lstStyle>
            <a:lvl1pPr algn="ctr">
              <a:defRPr b="1"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48" name="Numéro de diapositive"/>
          <p:cNvSpPr txBox="1"/>
          <p:nvPr>
            <p:ph type="sldNum" sz="quarter" idx="2"/>
          </p:nvPr>
        </p:nvSpPr>
        <p:spPr>
          <a:xfrm>
            <a:off x="0" y="0"/>
            <a:ext cx="358371" cy="370799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355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6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7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8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9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61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362" name="Texte niveau 1…"/>
          <p:cNvSpPr txBox="1"/>
          <p:nvPr>
            <p:ph type="body" sz="half" idx="1"/>
          </p:nvPr>
        </p:nvSpPr>
        <p:spPr>
          <a:xfrm>
            <a:off x="684212" y="685800"/>
            <a:ext cx="8534401" cy="3615267"/>
          </a:xfrm>
          <a:prstGeom prst="rect">
            <a:avLst/>
          </a:prstGeom>
        </p:spPr>
        <p:txBody>
          <a:bodyPr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3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e du titre"/>
          <p:cNvSpPr txBox="1"/>
          <p:nvPr>
            <p:ph type="title"/>
          </p:nvPr>
        </p:nvSpPr>
        <p:spPr>
          <a:xfrm>
            <a:off x="684212" y="685798"/>
            <a:ext cx="8001001" cy="2971802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371" name="Texte niveau 1…"/>
          <p:cNvSpPr txBox="1"/>
          <p:nvPr>
            <p:ph type="body" sz="quarter" idx="1"/>
          </p:nvPr>
        </p:nvSpPr>
        <p:spPr>
          <a:xfrm>
            <a:off x="684212" y="3843866"/>
            <a:ext cx="6400802" cy="1947336"/>
          </a:xfrm>
          <a:prstGeom prst="rect">
            <a:avLst/>
          </a:prstGeom>
        </p:spPr>
        <p:txBody>
          <a:bodyPr anchor="t"/>
          <a:lstStyle>
            <a:lvl1pPr marL="76200" indent="50800">
              <a:buClrTx/>
              <a:buSzTx/>
              <a:buFontTx/>
              <a:buNone/>
              <a:defRPr sz="2100"/>
            </a:lvl1pPr>
            <a:lvl2pPr marL="76200" indent="127000">
              <a:buClrTx/>
              <a:buSzTx/>
              <a:buFontTx/>
              <a:buNone/>
              <a:defRPr sz="2100"/>
            </a:lvl2pPr>
            <a:lvl3pPr marL="76200" indent="127000">
              <a:buClrTx/>
              <a:buSzTx/>
              <a:buFontTx/>
              <a:buNone/>
              <a:defRPr sz="2100"/>
            </a:lvl3pPr>
            <a:lvl4pPr marL="76200" indent="127000">
              <a:buClrTx/>
              <a:buSzTx/>
              <a:buFontTx/>
              <a:buNone/>
              <a:defRPr sz="2100"/>
            </a:lvl4pPr>
            <a:lvl5pPr marL="76200" indent="127000">
              <a:buClrTx/>
              <a:buSzTx/>
              <a:buFontTx/>
              <a:buNone/>
              <a:defRPr sz="21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2" name="Google Shape;190;p50"/>
          <p:cNvSpPr/>
          <p:nvPr/>
        </p:nvSpPr>
        <p:spPr>
          <a:xfrm flipH="1">
            <a:off x="8228010" y="8466"/>
            <a:ext cx="3810004" cy="3810003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Google Shape;191;p50"/>
          <p:cNvSpPr/>
          <p:nvPr/>
        </p:nvSpPr>
        <p:spPr>
          <a:xfrm flipH="1">
            <a:off x="6108167" y="91542"/>
            <a:ext cx="6080660" cy="6080660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4" name="Google Shape;192;p50"/>
          <p:cNvSpPr/>
          <p:nvPr/>
        </p:nv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5" name="Google Shape;193;p50"/>
          <p:cNvSpPr/>
          <p:nvPr/>
        </p:nvSpPr>
        <p:spPr>
          <a:xfrm flipH="1">
            <a:off x="7335835" y="32276"/>
            <a:ext cx="4852991" cy="4852993"/>
          </a:xfrm>
          <a:prstGeom prst="line">
            <a:avLst/>
          </a:prstGeom>
          <a:ln w="317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6" name="Google Shape;194;p50"/>
          <p:cNvSpPr/>
          <p:nvPr/>
        </p:nvSpPr>
        <p:spPr>
          <a:xfrm flipH="1">
            <a:off x="7845424" y="609600"/>
            <a:ext cx="4343403" cy="4343400"/>
          </a:xfrm>
          <a:prstGeom prst="line">
            <a:avLst/>
          </a:prstGeom>
          <a:ln w="317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7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384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5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6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7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8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90" name="Texte du titre"/>
          <p:cNvSpPr txBox="1"/>
          <p:nvPr>
            <p:ph type="title"/>
          </p:nvPr>
        </p:nvSpPr>
        <p:spPr>
          <a:xfrm>
            <a:off x="684209" y="2006600"/>
            <a:ext cx="8534404" cy="228160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391" name="Texte niveau 1…"/>
          <p:cNvSpPr txBox="1"/>
          <p:nvPr>
            <p:ph type="body" sz="quarter" idx="1"/>
          </p:nvPr>
        </p:nvSpPr>
        <p:spPr>
          <a:xfrm>
            <a:off x="684212" y="4495800"/>
            <a:ext cx="8534401" cy="1498600"/>
          </a:xfrm>
          <a:prstGeom prst="rect">
            <a:avLst/>
          </a:prstGeom>
        </p:spPr>
        <p:txBody>
          <a:bodyPr anchor="t"/>
          <a:lstStyle>
            <a:lvl1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1pPr>
            <a:lvl2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2pPr>
            <a:lvl3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3pPr>
            <a:lvl4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4pPr>
            <a:lvl5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92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399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0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1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2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3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05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406" name="Texte niveau 1…"/>
          <p:cNvSpPr txBox="1"/>
          <p:nvPr>
            <p:ph type="body" sz="half" idx="1"/>
          </p:nvPr>
        </p:nvSpPr>
        <p:spPr>
          <a:xfrm>
            <a:off x="684209" y="685800"/>
            <a:ext cx="4937658" cy="3615267"/>
          </a:xfrm>
          <a:prstGeom prst="rect">
            <a:avLst/>
          </a:prstGeom>
        </p:spPr>
        <p:txBody>
          <a:bodyPr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07" name="Google Shape;204;p52"/>
          <p:cNvSpPr txBox="1"/>
          <p:nvPr>
            <p:ph type="body" sz="half" idx="21"/>
          </p:nvPr>
        </p:nvSpPr>
        <p:spPr>
          <a:xfrm>
            <a:off x="5808133" y="685798"/>
            <a:ext cx="4934480" cy="361527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51" name="Texte niveau 1…"/>
          <p:cNvSpPr txBox="1"/>
          <p:nvPr>
            <p:ph type="body" sz="half" idx="1"/>
          </p:nvPr>
        </p:nvSpPr>
        <p:spPr>
          <a:xfrm>
            <a:off x="684212" y="685800"/>
            <a:ext cx="8534401" cy="3615267"/>
          </a:xfrm>
          <a:prstGeom prst="rect">
            <a:avLst/>
          </a:prstGeom>
        </p:spPr>
        <p:txBody>
          <a:bodyPr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2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415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6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7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8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9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21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422" name="Texte niveau 1…"/>
          <p:cNvSpPr txBox="1"/>
          <p:nvPr>
            <p:ph type="body" sz="quarter" idx="1"/>
          </p:nvPr>
        </p:nvSpPr>
        <p:spPr>
          <a:xfrm>
            <a:off x="972080" y="685800"/>
            <a:ext cx="4649788" cy="576263"/>
          </a:xfrm>
          <a:prstGeom prst="rect">
            <a:avLst/>
          </a:prstGeom>
        </p:spPr>
        <p:txBody>
          <a:bodyPr anchor="b"/>
          <a:lstStyle>
            <a:lvl1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2pPr>
            <a:lvl3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3pPr>
            <a:lvl4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4pPr>
            <a:lvl5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23" name="Google Shape;211;p53"/>
          <p:cNvSpPr txBox="1"/>
          <p:nvPr>
            <p:ph type="body" sz="quarter" idx="21"/>
          </p:nvPr>
        </p:nvSpPr>
        <p:spPr>
          <a:xfrm>
            <a:off x="684211" y="1270529"/>
            <a:ext cx="4937655" cy="3030541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424" name="Google Shape;212;p53"/>
          <p:cNvSpPr txBox="1"/>
          <p:nvPr>
            <p:ph type="body" sz="quarter" idx="22"/>
          </p:nvPr>
        </p:nvSpPr>
        <p:spPr>
          <a:xfrm>
            <a:off x="6079066" y="685800"/>
            <a:ext cx="4665134" cy="576263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425" name="Google Shape;213;p53"/>
          <p:cNvSpPr txBox="1"/>
          <p:nvPr>
            <p:ph type="body" sz="quarter" idx="23"/>
          </p:nvPr>
        </p:nvSpPr>
        <p:spPr>
          <a:xfrm>
            <a:off x="5806545" y="1262062"/>
            <a:ext cx="4929191" cy="3030541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426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433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4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5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6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37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39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440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447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8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9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0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1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53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460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1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2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3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4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66" name="Texte du titre"/>
          <p:cNvSpPr txBox="1"/>
          <p:nvPr>
            <p:ph type="title"/>
          </p:nvPr>
        </p:nvSpPr>
        <p:spPr>
          <a:xfrm>
            <a:off x="7085010" y="685800"/>
            <a:ext cx="3657604" cy="1371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Texte du titre</a:t>
            </a:r>
          </a:p>
        </p:txBody>
      </p:sp>
      <p:sp>
        <p:nvSpPr>
          <p:cNvPr id="467" name="Texte niveau 1…"/>
          <p:cNvSpPr txBox="1"/>
          <p:nvPr>
            <p:ph type="body" sz="half" idx="1"/>
          </p:nvPr>
        </p:nvSpPr>
        <p:spPr>
          <a:xfrm>
            <a:off x="684212" y="685800"/>
            <a:ext cx="5943602" cy="5308600"/>
          </a:xfrm>
          <a:prstGeom prst="rect">
            <a:avLst/>
          </a:prstGeom>
        </p:spPr>
        <p:txBody>
          <a:bodyPr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68" name="Google Shape;229;p56"/>
          <p:cNvSpPr txBox="1"/>
          <p:nvPr>
            <p:ph type="body" sz="quarter" idx="21"/>
          </p:nvPr>
        </p:nvSpPr>
        <p:spPr>
          <a:xfrm>
            <a:off x="7085010" y="2209799"/>
            <a:ext cx="3657604" cy="20912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469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476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7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8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9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0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82" name="Texte du titre"/>
          <p:cNvSpPr txBox="1"/>
          <p:nvPr>
            <p:ph type="title"/>
          </p:nvPr>
        </p:nvSpPr>
        <p:spPr>
          <a:xfrm>
            <a:off x="4722812" y="1447800"/>
            <a:ext cx="6019803" cy="114300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/>
            <a:r>
              <a:t>Texte du titre</a:t>
            </a:r>
          </a:p>
        </p:txBody>
      </p:sp>
      <p:sp>
        <p:nvSpPr>
          <p:cNvPr id="483" name="Google Shape;235;p57"/>
          <p:cNvSpPr/>
          <p:nvPr>
            <p:ph type="pic" sz="quarter" idx="21"/>
          </p:nvPr>
        </p:nvSpPr>
        <p:spPr>
          <a:xfrm>
            <a:off x="989011" y="914400"/>
            <a:ext cx="3280977" cy="457200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84" name="Texte niveau 1…"/>
          <p:cNvSpPr txBox="1"/>
          <p:nvPr>
            <p:ph type="body" sz="quarter" idx="1"/>
          </p:nvPr>
        </p:nvSpPr>
        <p:spPr>
          <a:xfrm>
            <a:off x="4722812" y="2777064"/>
            <a:ext cx="6021388" cy="2048936"/>
          </a:xfrm>
          <a:prstGeom prst="rect">
            <a:avLst/>
          </a:prstGeom>
        </p:spPr>
        <p:txBody>
          <a:bodyPr anchor="t"/>
          <a:lstStyle>
            <a:lvl1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1pPr>
            <a:lvl2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2pPr>
            <a:lvl3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3pPr>
            <a:lvl4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4pPr>
            <a:lvl5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85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492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3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4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5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6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98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499" name="Google Shape;242;p58"/>
          <p:cNvSpPr/>
          <p:nvPr>
            <p:ph type="pic" idx="21"/>
          </p:nvPr>
        </p:nvSpPr>
        <p:spPr>
          <a:xfrm>
            <a:off x="685798" y="533400"/>
            <a:ext cx="10818817" cy="312420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0" name="Texte niveau 1…"/>
          <p:cNvSpPr txBox="1"/>
          <p:nvPr>
            <p:ph type="body" sz="quarter" idx="1"/>
          </p:nvPr>
        </p:nvSpPr>
        <p:spPr>
          <a:xfrm>
            <a:off x="914402" y="3843866"/>
            <a:ext cx="8304211" cy="457203"/>
          </a:xfrm>
          <a:prstGeom prst="rect">
            <a:avLst/>
          </a:prstGeom>
        </p:spPr>
        <p:txBody>
          <a:bodyPr anchor="t"/>
          <a:lstStyle>
            <a:lvl1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1pPr>
            <a:lvl2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2pPr>
            <a:lvl3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3pPr>
            <a:lvl4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4pPr>
            <a:lvl5pPr marL="0" indent="228600">
              <a:spcBef>
                <a:spcPts val="300"/>
              </a:spcBef>
              <a:buClrTx/>
              <a:buSzTx/>
              <a:buFontTx/>
              <a:buNone/>
              <a:defRPr sz="16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01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508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9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0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1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2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14" name="Texte du titre"/>
          <p:cNvSpPr txBox="1"/>
          <p:nvPr>
            <p:ph type="title"/>
          </p:nvPr>
        </p:nvSpPr>
        <p:spPr>
          <a:xfrm>
            <a:off x="684212" y="685800"/>
            <a:ext cx="10058401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515" name="Texte niveau 1…"/>
          <p:cNvSpPr txBox="1"/>
          <p:nvPr>
            <p:ph type="body" sz="quarter" idx="1"/>
          </p:nvPr>
        </p:nvSpPr>
        <p:spPr>
          <a:xfrm>
            <a:off x="684212" y="4114800"/>
            <a:ext cx="8535990" cy="1879600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16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523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4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5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6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7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29" name="Texte du titre"/>
          <p:cNvSpPr txBox="1"/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530" name="Texte niveau 1…"/>
          <p:cNvSpPr txBox="1"/>
          <p:nvPr>
            <p:ph type="body" sz="quarter" idx="1"/>
          </p:nvPr>
        </p:nvSpPr>
        <p:spPr>
          <a:xfrm>
            <a:off x="1446212" y="3429000"/>
            <a:ext cx="8534401" cy="381000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1" name="Google Shape;256;p60"/>
          <p:cNvSpPr txBox="1"/>
          <p:nvPr>
            <p:ph type="body" sz="quarter" idx="21"/>
          </p:nvPr>
        </p:nvSpPr>
        <p:spPr>
          <a:xfrm>
            <a:off x="684212" y="4301066"/>
            <a:ext cx="8534401" cy="168486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2" name="Google Shape;260;p60"/>
          <p:cNvSpPr txBox="1"/>
          <p:nvPr/>
        </p:nvSpPr>
        <p:spPr>
          <a:xfrm>
            <a:off x="577536" y="436609"/>
            <a:ext cx="518151" cy="13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33" name="Google Shape;261;p60"/>
          <p:cNvSpPr txBox="1"/>
          <p:nvPr/>
        </p:nvSpPr>
        <p:spPr>
          <a:xfrm>
            <a:off x="10331136" y="2392988"/>
            <a:ext cx="518151" cy="13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34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541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2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3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4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5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47" name="Texte du titre"/>
          <p:cNvSpPr txBox="1"/>
          <p:nvPr>
            <p:ph type="title"/>
          </p:nvPr>
        </p:nvSpPr>
        <p:spPr>
          <a:xfrm>
            <a:off x="684212" y="3429000"/>
            <a:ext cx="8534401" cy="169740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548" name="Texte niveau 1…"/>
          <p:cNvSpPr txBox="1"/>
          <p:nvPr>
            <p:ph type="body" sz="quarter" idx="1"/>
          </p:nvPr>
        </p:nvSpPr>
        <p:spPr>
          <a:xfrm>
            <a:off x="684209" y="5132980"/>
            <a:ext cx="8535993" cy="860403"/>
          </a:xfrm>
          <a:prstGeom prst="rect">
            <a:avLst/>
          </a:prstGeom>
        </p:spPr>
        <p:txBody>
          <a:bodyPr anchor="t"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49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556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7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8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9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60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62" name="Texte du titre"/>
          <p:cNvSpPr txBox="1"/>
          <p:nvPr>
            <p:ph type="title"/>
          </p:nvPr>
        </p:nvSpPr>
        <p:spPr>
          <a:xfrm>
            <a:off x="1141412" y="685800"/>
            <a:ext cx="9144001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563" name="Texte niveau 1…"/>
          <p:cNvSpPr txBox="1"/>
          <p:nvPr>
            <p:ph type="body" sz="quarter" idx="1"/>
          </p:nvPr>
        </p:nvSpPr>
        <p:spPr>
          <a:xfrm>
            <a:off x="684212" y="3928533"/>
            <a:ext cx="8534401" cy="1049869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49680" indent="-426719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760218" indent="-480057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2285999" indent="-548638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743199" indent="-548638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64" name="Google Shape;271;p62"/>
          <p:cNvSpPr txBox="1"/>
          <p:nvPr>
            <p:ph type="body" sz="quarter" idx="21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565" name="Google Shape;275;p62"/>
          <p:cNvSpPr txBox="1"/>
          <p:nvPr/>
        </p:nvSpPr>
        <p:spPr>
          <a:xfrm>
            <a:off x="577536" y="436609"/>
            <a:ext cx="518151" cy="13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66" name="Google Shape;276;p62"/>
          <p:cNvSpPr txBox="1"/>
          <p:nvPr/>
        </p:nvSpPr>
        <p:spPr>
          <a:xfrm>
            <a:off x="10331136" y="2392988"/>
            <a:ext cx="518151" cy="13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67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59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2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3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65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574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5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6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7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8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80" name="Texte du titre"/>
          <p:cNvSpPr txBox="1"/>
          <p:nvPr>
            <p:ph type="title"/>
          </p:nvPr>
        </p:nvSpPr>
        <p:spPr>
          <a:xfrm>
            <a:off x="684212" y="685800"/>
            <a:ext cx="10058401" cy="2743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581" name="Texte niveau 1…"/>
          <p:cNvSpPr txBox="1"/>
          <p:nvPr>
            <p:ph type="body" sz="quarter" idx="1"/>
          </p:nvPr>
        </p:nvSpPr>
        <p:spPr>
          <a:xfrm>
            <a:off x="684212" y="3928533"/>
            <a:ext cx="8534401" cy="838203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49680" indent="-426719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760218" indent="-480057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2285999" indent="-548638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743199" indent="-548638"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2" name="Google Shape;280;p63"/>
          <p:cNvSpPr txBox="1"/>
          <p:nvPr>
            <p:ph type="body" sz="quarter" idx="21"/>
          </p:nvPr>
        </p:nvSpPr>
        <p:spPr>
          <a:xfrm>
            <a:off x="684211" y="4766731"/>
            <a:ext cx="8534401" cy="1227669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583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590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1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2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3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4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96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597" name="Texte niveau 1…"/>
          <p:cNvSpPr txBox="1"/>
          <p:nvPr>
            <p:ph type="body" sz="half" idx="1"/>
          </p:nvPr>
        </p:nvSpPr>
        <p:spPr>
          <a:xfrm rot="5400000">
            <a:off x="3143778" y="-1773767"/>
            <a:ext cx="3615267" cy="8534401"/>
          </a:xfrm>
          <a:prstGeom prst="rect">
            <a:avLst/>
          </a:prstGeom>
        </p:spPr>
        <p:txBody>
          <a:bodyPr anchor="t"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98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605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6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7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8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9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611" name="Texte du titre"/>
          <p:cNvSpPr txBox="1"/>
          <p:nvPr>
            <p:ph type="title"/>
          </p:nvPr>
        </p:nvSpPr>
        <p:spPr>
          <a:xfrm rot="5400000">
            <a:off x="7427910" y="1943100"/>
            <a:ext cx="4572004" cy="2057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612" name="Texte niveau 1…"/>
          <p:cNvSpPr txBox="1"/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</p:spPr>
        <p:txBody>
          <a:bodyPr anchor="t"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13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21" name="Texte niveau 1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2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72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6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78" name="Texte du titre"/>
          <p:cNvSpPr txBox="1"/>
          <p:nvPr>
            <p:ph type="title"/>
          </p:nvPr>
        </p:nvSpPr>
        <p:spPr>
          <a:xfrm>
            <a:off x="684209" y="2006600"/>
            <a:ext cx="8534404" cy="228160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79" name="Texte niveau 1…"/>
          <p:cNvSpPr txBox="1"/>
          <p:nvPr>
            <p:ph type="body" sz="quarter" idx="1"/>
          </p:nvPr>
        </p:nvSpPr>
        <p:spPr>
          <a:xfrm>
            <a:off x="684212" y="4495800"/>
            <a:ext cx="8534401" cy="1498600"/>
          </a:xfrm>
          <a:prstGeom prst="rect">
            <a:avLst/>
          </a:prstGeom>
        </p:spPr>
        <p:txBody>
          <a:bodyPr anchor="t"/>
          <a:lstStyle>
            <a:lvl1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1pPr>
            <a:lvl2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2pPr>
            <a:lvl3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3pPr>
            <a:lvl4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4pPr>
            <a:lvl5pPr marL="0" indent="228600">
              <a:spcBef>
                <a:spcPts val="300"/>
              </a:spcBef>
              <a:buClrTx/>
              <a:buSzTx/>
              <a:buFontTx/>
              <a:buNone/>
              <a:defRPr sz="1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0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87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9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0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1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93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94" name="Texte niveau 1…"/>
          <p:cNvSpPr txBox="1"/>
          <p:nvPr>
            <p:ph type="body" sz="half" idx="1"/>
          </p:nvPr>
        </p:nvSpPr>
        <p:spPr>
          <a:xfrm>
            <a:off x="684209" y="685800"/>
            <a:ext cx="4937658" cy="3615267"/>
          </a:xfrm>
          <a:prstGeom prst="rect">
            <a:avLst/>
          </a:prstGeom>
        </p:spPr>
        <p:txBody>
          <a:bodyPr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5" name="Google Shape;47;p37"/>
          <p:cNvSpPr txBox="1"/>
          <p:nvPr>
            <p:ph type="body" sz="half" idx="21"/>
          </p:nvPr>
        </p:nvSpPr>
        <p:spPr>
          <a:xfrm>
            <a:off x="5808133" y="685798"/>
            <a:ext cx="4934480" cy="361527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103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4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5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6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7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09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110" name="Texte niveau 1…"/>
          <p:cNvSpPr txBox="1"/>
          <p:nvPr>
            <p:ph type="body" sz="quarter" idx="1"/>
          </p:nvPr>
        </p:nvSpPr>
        <p:spPr>
          <a:xfrm>
            <a:off x="972080" y="685800"/>
            <a:ext cx="4649788" cy="576263"/>
          </a:xfrm>
          <a:prstGeom prst="rect">
            <a:avLst/>
          </a:prstGeom>
        </p:spPr>
        <p:txBody>
          <a:bodyPr anchor="b"/>
          <a:lstStyle>
            <a:lvl1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2pPr>
            <a:lvl3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3pPr>
            <a:lvl4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4pPr>
            <a:lvl5pPr marL="0" indent="228600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1" name="Google Shape;54;p38"/>
          <p:cNvSpPr txBox="1"/>
          <p:nvPr>
            <p:ph type="body" sz="quarter" idx="21"/>
          </p:nvPr>
        </p:nvSpPr>
        <p:spPr>
          <a:xfrm>
            <a:off x="684211" y="1270529"/>
            <a:ext cx="4937655" cy="3030541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2" name="Google Shape;55;p38"/>
          <p:cNvSpPr txBox="1"/>
          <p:nvPr>
            <p:ph type="body" sz="quarter" idx="22"/>
          </p:nvPr>
        </p:nvSpPr>
        <p:spPr>
          <a:xfrm>
            <a:off x="6079066" y="685800"/>
            <a:ext cx="4665134" cy="576263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13" name="Google Shape;56;p38"/>
          <p:cNvSpPr txBox="1"/>
          <p:nvPr>
            <p:ph type="body" sz="quarter" idx="23"/>
          </p:nvPr>
        </p:nvSpPr>
        <p:spPr>
          <a:xfrm>
            <a:off x="5806545" y="1262062"/>
            <a:ext cx="4929191" cy="3030541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4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121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2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3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4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5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27" name="Texte du titre"/>
          <p:cNvSpPr txBox="1"/>
          <p:nvPr>
            <p:ph type="title"/>
          </p:nvPr>
        </p:nvSpPr>
        <p:spPr>
          <a:xfrm>
            <a:off x="684212" y="4487331"/>
            <a:ext cx="8534401" cy="1507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135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6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7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8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9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41" name="Texte du titre"/>
          <p:cNvSpPr txBox="1"/>
          <p:nvPr>
            <p:ph type="title"/>
          </p:nvPr>
        </p:nvSpPr>
        <p:spPr>
          <a:xfrm>
            <a:off x="7085010" y="685800"/>
            <a:ext cx="3657604" cy="1371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Texte du titre</a:t>
            </a:r>
          </a:p>
        </p:txBody>
      </p:sp>
      <p:sp>
        <p:nvSpPr>
          <p:cNvPr id="142" name="Texte niveau 1…"/>
          <p:cNvSpPr txBox="1"/>
          <p:nvPr>
            <p:ph type="body" sz="half" idx="1"/>
          </p:nvPr>
        </p:nvSpPr>
        <p:spPr>
          <a:xfrm>
            <a:off x="684212" y="685800"/>
            <a:ext cx="5943602" cy="5308600"/>
          </a:xfrm>
          <a:prstGeom prst="rect">
            <a:avLst/>
          </a:prstGeom>
        </p:spPr>
        <p:txBody>
          <a:bodyPr/>
          <a:lstStyle>
            <a:lvl1pPr indent="-320040">
              <a:spcBef>
                <a:spcPts val="300"/>
              </a:spcBef>
            </a:lvl1pPr>
            <a:lvl2pPr>
              <a:spcBef>
                <a:spcPts val="300"/>
              </a:spcBef>
            </a:lvl2pPr>
            <a:lvl3pPr marL="1451608" indent="-400046">
              <a:spcBef>
                <a:spcPts val="300"/>
              </a:spcBef>
            </a:lvl3pPr>
            <a:lvl4pPr marL="1965959" indent="-457198">
              <a:spcBef>
                <a:spcPts val="300"/>
              </a:spcBef>
            </a:lvl4pPr>
            <a:lvl5pPr marL="2423159" indent="-457198">
              <a:spcBef>
                <a:spcPts val="300"/>
              </a:spcBef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3" name="Google Shape;68;p40"/>
          <p:cNvSpPr txBox="1"/>
          <p:nvPr>
            <p:ph type="body" sz="quarter" idx="21"/>
          </p:nvPr>
        </p:nvSpPr>
        <p:spPr>
          <a:xfrm>
            <a:off x="7085010" y="2209799"/>
            <a:ext cx="3657604" cy="20912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44" name="Numéro de diapositive"/>
          <p:cNvSpPr txBox="1"/>
          <p:nvPr>
            <p:ph type="sldNum" sz="quarter" idx="2"/>
          </p:nvPr>
        </p:nvSpPr>
        <p:spPr>
          <a:xfrm>
            <a:off x="10950896" y="5661701"/>
            <a:ext cx="554552" cy="5866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6;p22"/>
          <p:cNvGrpSpPr/>
          <p:nvPr/>
        </p:nvGrpSpPr>
        <p:grpSpPr>
          <a:xfrm>
            <a:off x="9206969" y="2963328"/>
            <a:ext cx="2981863" cy="3208875"/>
            <a:chOff x="0" y="-1"/>
            <a:chExt cx="2981862" cy="3208873"/>
          </a:xfrm>
        </p:grpSpPr>
        <p:sp>
          <p:nvSpPr>
            <p:cNvPr id="2" name="Google Shape;7;p22"/>
            <p:cNvSpPr/>
            <p:nvPr/>
          </p:nvSpPr>
          <p:spPr>
            <a:xfrm flipH="1">
              <a:off x="2069046" y="-2"/>
              <a:ext cx="912816" cy="91281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" name="Google Shape;8;p22"/>
            <p:cNvSpPr/>
            <p:nvPr/>
          </p:nvSpPr>
          <p:spPr>
            <a:xfrm flipH="1">
              <a:off x="-1" y="227010"/>
              <a:ext cx="2981862" cy="2981863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" name="Google Shape;9;p22"/>
            <p:cNvSpPr/>
            <p:nvPr/>
          </p:nvSpPr>
          <p:spPr>
            <a:xfrm flipH="1">
              <a:off x="1085324" y="321733"/>
              <a:ext cx="1896538" cy="189653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" name="Google Shape;10;p22"/>
            <p:cNvSpPr/>
            <p:nvPr/>
          </p:nvSpPr>
          <p:spPr>
            <a:xfrm flipH="1">
              <a:off x="1236137" y="167746"/>
              <a:ext cx="1745723" cy="174572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" name="Google Shape;11;p22"/>
            <p:cNvSpPr/>
            <p:nvPr/>
          </p:nvSpPr>
          <p:spPr>
            <a:xfrm flipH="1">
              <a:off x="1711859" y="719667"/>
              <a:ext cx="1270004" cy="1270002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8" name="Google Shape;297;gcfc799dc3f_0_263"/>
          <p:cNvSpPr/>
          <p:nvPr/>
        </p:nvSpPr>
        <p:spPr>
          <a:xfrm>
            <a:off x="0" y="-3"/>
            <a:ext cx="12192000" cy="650406"/>
          </a:xfrm>
          <a:prstGeom prst="rect">
            <a:avLst/>
          </a:prstGeom>
          <a:solidFill>
            <a:srgbClr val="76DBF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1" name="Google Shape;298;gcfc799dc3f_0_263"/>
          <p:cNvGrpSpPr/>
          <p:nvPr/>
        </p:nvGrpSpPr>
        <p:grpSpPr>
          <a:xfrm>
            <a:off x="1107032" y="1588425"/>
            <a:ext cx="994323" cy="61107"/>
            <a:chOff x="-1" y="0"/>
            <a:chExt cx="994321" cy="61105"/>
          </a:xfrm>
        </p:grpSpPr>
        <p:sp>
          <p:nvSpPr>
            <p:cNvPr id="9" name="Google Shape;299;gcfc799dc3f_0_263"/>
            <p:cNvSpPr/>
            <p:nvPr/>
          </p:nvSpPr>
          <p:spPr>
            <a:xfrm rot="16200000">
              <a:off x="715202" y="-218014"/>
              <a:ext cx="61106" cy="497133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0" name="Google Shape;300;gcfc799dc3f_0_263"/>
            <p:cNvSpPr/>
            <p:nvPr/>
          </p:nvSpPr>
          <p:spPr>
            <a:xfrm rot="16200000">
              <a:off x="220113" y="-220116"/>
              <a:ext cx="61106" cy="50133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2" name="Texte du titre"/>
          <p:cNvSpPr txBox="1"/>
          <p:nvPr>
            <p:ph type="title"/>
          </p:nvPr>
        </p:nvSpPr>
        <p:spPr>
          <a:xfrm>
            <a:off x="972600" y="1758200"/>
            <a:ext cx="10251600" cy="713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13" name="Texte niveau 1…"/>
          <p:cNvSpPr txBox="1"/>
          <p:nvPr>
            <p:ph type="body" idx="1"/>
          </p:nvPr>
        </p:nvSpPr>
        <p:spPr>
          <a:xfrm>
            <a:off x="972600" y="2771831"/>
            <a:ext cx="10251600" cy="3014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11558886" y="6271136"/>
            <a:ext cx="554552" cy="5866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b">
            <a:spAutoFit/>
          </a:bodyPr>
          <a:lstStyle>
            <a:lvl1pPr algn="r">
              <a:defRPr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5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5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5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5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5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5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5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5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5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457200" marR="0" indent="-330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FFFFFF"/>
        </a:buClr>
        <a:buSzPts val="2000"/>
        <a:buFont typeface="Helvetica"/>
        <a:buChar char="▶"/>
        <a:tabLst/>
        <a:defRPr b="0" baseline="0" cap="none" i="0" spc="0" strike="noStrike" sz="2000" u="none">
          <a:solidFill>
            <a:srgbClr val="0F486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94996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FFFFFF"/>
        </a:buClr>
        <a:buSzPts val="2000"/>
        <a:buFont typeface="Helvetica"/>
        <a:buChar char="▶"/>
        <a:tabLst/>
        <a:defRPr b="0" baseline="0" cap="none" i="0" spc="0" strike="noStrike" sz="2000" u="none">
          <a:solidFill>
            <a:srgbClr val="0F486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449069" marR="0" indent="-38735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FFFFFF"/>
        </a:buClr>
        <a:buSzPts val="2000"/>
        <a:buFont typeface="Helvetica"/>
        <a:buChar char="▶"/>
        <a:tabLst/>
        <a:defRPr b="0" baseline="0" cap="none" i="0" spc="0" strike="noStrike" sz="2000" u="none">
          <a:solidFill>
            <a:srgbClr val="0F486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957251" marR="0" indent="-42816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FFFFFF"/>
        </a:buClr>
        <a:buSzPts val="2000"/>
        <a:buFont typeface="Helvetica"/>
        <a:buChar char="▶"/>
        <a:tabLst/>
        <a:defRPr b="0" baseline="0" cap="none" i="0" spc="0" strike="noStrike" sz="2000" u="none">
          <a:solidFill>
            <a:srgbClr val="0F486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414451" marR="0" indent="-42816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FFFFFF"/>
        </a:buClr>
        <a:buSzPts val="2000"/>
        <a:buFont typeface="Helvetica"/>
        <a:buChar char="▶"/>
        <a:tabLst/>
        <a:defRPr b="0" baseline="0" cap="none" i="0" spc="0" strike="noStrike" sz="2000" u="none">
          <a:solidFill>
            <a:srgbClr val="0F486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871651" marR="0" indent="-42816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FFFFFF"/>
        </a:buClr>
        <a:buSzPts val="2000"/>
        <a:buFont typeface="Helvetica"/>
        <a:buChar char="▶"/>
        <a:tabLst/>
        <a:defRPr b="0" baseline="0" cap="none" i="0" spc="0" strike="noStrike" sz="2000" u="none">
          <a:solidFill>
            <a:srgbClr val="0F486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328851" marR="0" indent="-42816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FFFFFF"/>
        </a:buClr>
        <a:buSzPts val="2000"/>
        <a:buFont typeface="Helvetica"/>
        <a:buChar char="▶"/>
        <a:tabLst/>
        <a:defRPr b="0" baseline="0" cap="none" i="0" spc="0" strike="noStrike" sz="2000" u="none">
          <a:solidFill>
            <a:srgbClr val="0F486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786051" marR="0" indent="-42817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FFFFFF"/>
        </a:buClr>
        <a:buSzPts val="2000"/>
        <a:buFont typeface="Helvetica"/>
        <a:buChar char="▶"/>
        <a:tabLst/>
        <a:defRPr b="0" baseline="0" cap="none" i="0" spc="0" strike="noStrike" sz="2000" u="none">
          <a:solidFill>
            <a:srgbClr val="0F486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243251" marR="0" indent="-42817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FFFFFF"/>
        </a:buClr>
        <a:buSzPts val="2000"/>
        <a:buFont typeface="Helvetica"/>
        <a:buChar char="▶"/>
        <a:tabLst/>
        <a:defRPr b="0" baseline="0" cap="none" i="0" spc="0" strike="noStrike" sz="2000" u="none">
          <a:solidFill>
            <a:srgbClr val="0F486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.jpeg"/><Relationship Id="rId3" Type="http://schemas.openxmlformats.org/officeDocument/2006/relationships/image" Target="../media/image1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8.jpeg"/><Relationship Id="rId9" Type="http://schemas.openxmlformats.org/officeDocument/2006/relationships/image" Target="../media/image9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.jpeg"/><Relationship Id="rId3" Type="http://schemas.openxmlformats.org/officeDocument/2006/relationships/image" Target="../media/image10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.jpe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.jpe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.jpeg"/><Relationship Id="rId3" Type="http://schemas.openxmlformats.org/officeDocument/2006/relationships/image" Target="../media/image8.jpeg"/><Relationship Id="rId4" Type="http://schemas.openxmlformats.org/officeDocument/2006/relationships/image" Target="../media/image1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.jpeg"/><Relationship Id="rId3" Type="http://schemas.openxmlformats.org/officeDocument/2006/relationships/image" Target="../media/image8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.jpeg"/><Relationship Id="rId3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5a7c757712d81-Fotolia_121632064_S.jpg" descr="5a7c757712d81-Fotolia_121632064_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73" y="-4500"/>
            <a:ext cx="12193946" cy="7075169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Google Shape;308;p2"/>
          <p:cNvSpPr/>
          <p:nvPr/>
        </p:nvSpPr>
        <p:spPr>
          <a:xfrm rot="5400000">
            <a:off x="9100108" y="18523"/>
            <a:ext cx="510676" cy="47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4260" y="0"/>
                </a:lnTo>
                <a:lnTo>
                  <a:pt x="21600" y="10800"/>
                </a:lnTo>
                <a:lnTo>
                  <a:pt x="1426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  <a:effectLst>
            <a:outerShdw sx="100000" sy="100000" kx="0" ky="0" algn="b" rotWithShape="0" blurRad="152400" dist="38100" dir="27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633" name="Google Shape;312;p2"/>
          <p:cNvSpPr/>
          <p:nvPr/>
        </p:nvSpPr>
        <p:spPr>
          <a:xfrm>
            <a:off x="-1" y="0"/>
            <a:ext cx="5899588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4260" y="0"/>
                </a:lnTo>
                <a:lnTo>
                  <a:pt x="21600" y="10800"/>
                </a:lnTo>
                <a:lnTo>
                  <a:pt x="1426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7240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634" name="Google Shape;313;p2"/>
          <p:cNvSpPr txBox="1"/>
          <p:nvPr/>
        </p:nvSpPr>
        <p:spPr>
          <a:xfrm>
            <a:off x="157205" y="2457640"/>
            <a:ext cx="5203048" cy="233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Présentation du BE-Maison connectée</a:t>
            </a:r>
          </a:p>
        </p:txBody>
      </p:sp>
      <p:sp>
        <p:nvSpPr>
          <p:cNvPr id="635" name="Google Shape;314;p2"/>
          <p:cNvSpPr txBox="1"/>
          <p:nvPr/>
        </p:nvSpPr>
        <p:spPr>
          <a:xfrm>
            <a:off x="9735323" y="4685118"/>
            <a:ext cx="2441753" cy="37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Presented by :</a:t>
            </a:r>
          </a:p>
        </p:txBody>
      </p:sp>
      <p:pic>
        <p:nvPicPr>
          <p:cNvPr id="636" name="Google Shape;316;p2" descr="Google Shape;316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881" y="253313"/>
            <a:ext cx="2441752" cy="147561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grpSp>
        <p:nvGrpSpPr>
          <p:cNvPr id="639" name="Google Shape;315;p2"/>
          <p:cNvGrpSpPr/>
          <p:nvPr/>
        </p:nvGrpSpPr>
        <p:grpSpPr>
          <a:xfrm>
            <a:off x="8898411" y="5108587"/>
            <a:ext cx="3222905" cy="465306"/>
            <a:chOff x="0" y="0"/>
            <a:chExt cx="3222904" cy="465304"/>
          </a:xfrm>
        </p:grpSpPr>
        <p:sp>
          <p:nvSpPr>
            <p:cNvPr id="637" name="Rectangle aux angles arrondis"/>
            <p:cNvSpPr/>
            <p:nvPr/>
          </p:nvSpPr>
          <p:spPr>
            <a:xfrm>
              <a:off x="0" y="-1"/>
              <a:ext cx="3222905" cy="465305"/>
            </a:xfrm>
            <a:prstGeom prst="roundRect">
              <a:avLst>
                <a:gd name="adj" fmla="val 50000"/>
              </a:avLst>
            </a:prstGeom>
            <a:solidFill>
              <a:srgbClr val="A9CCE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04800" dist="38100" dir="2700000">
                <a:srgbClr val="000000">
                  <a:alpha val="37647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38" name="DJAROUD Mohamed"/>
            <p:cNvSpPr txBox="1"/>
            <p:nvPr/>
          </p:nvSpPr>
          <p:spPr>
            <a:xfrm>
              <a:off x="113866" y="47250"/>
              <a:ext cx="299517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8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DJAROUD Mohamed </a:t>
              </a:r>
            </a:p>
          </p:txBody>
        </p:sp>
      </p:grpSp>
      <p:grpSp>
        <p:nvGrpSpPr>
          <p:cNvPr id="642" name="Google Shape;315;p2"/>
          <p:cNvGrpSpPr/>
          <p:nvPr/>
        </p:nvGrpSpPr>
        <p:grpSpPr>
          <a:xfrm>
            <a:off x="8898411" y="5626562"/>
            <a:ext cx="3222905" cy="465306"/>
            <a:chOff x="0" y="0"/>
            <a:chExt cx="3222904" cy="465304"/>
          </a:xfrm>
        </p:grpSpPr>
        <p:sp>
          <p:nvSpPr>
            <p:cNvPr id="640" name="Rectangle aux angles arrondis"/>
            <p:cNvSpPr/>
            <p:nvPr/>
          </p:nvSpPr>
          <p:spPr>
            <a:xfrm>
              <a:off x="0" y="-1"/>
              <a:ext cx="3222905" cy="465305"/>
            </a:xfrm>
            <a:prstGeom prst="roundRect">
              <a:avLst>
                <a:gd name="adj" fmla="val 50000"/>
              </a:avLst>
            </a:prstGeom>
            <a:solidFill>
              <a:srgbClr val="A9CCE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04800" dist="38100" dir="2700000">
                <a:srgbClr val="000000">
                  <a:alpha val="37647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41" name="KOUSSAIMY Mounir"/>
            <p:cNvSpPr txBox="1"/>
            <p:nvPr/>
          </p:nvSpPr>
          <p:spPr>
            <a:xfrm>
              <a:off x="113866" y="47250"/>
              <a:ext cx="299517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8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KOUSSAIMY Mounir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8" dur="2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9" grpId="5"/>
      <p:bldP build="whole" bldLvl="1" animBg="1" rev="0" advAuto="0" spid="642" grpId="6"/>
      <p:bldP build="whole" bldLvl="1" animBg="1" rev="0" advAuto="0" spid="634" grpId="3"/>
      <p:bldP build="whole" bldLvl="1" animBg="1" rev="0" advAuto="0" spid="633" grpId="2"/>
      <p:bldP build="whole" bldLvl="1" animBg="1" rev="0" advAuto="0" spid="635" grpId="4"/>
      <p:bldP build="whole" bldLvl="1" animBg="1" rev="0" advAuto="0" spid="63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white-backgrounds,touhfting-design-template-25531a2972ac0504af61a78c19fb13f5_screen.jpg" descr="white-backgrounds,touhfting-design-template-25531a2972ac0504af61a78c19fb13f5_scre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79" y="-1199523"/>
            <a:ext cx="12354734" cy="92570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775" name="Google Shape;375;g1250306fe7f_0_15"/>
          <p:cNvSpPr txBox="1"/>
          <p:nvPr/>
        </p:nvSpPr>
        <p:spPr>
          <a:xfrm>
            <a:off x="2144495" y="614378"/>
            <a:ext cx="5883128" cy="56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CONCLUSION</a:t>
            </a:r>
          </a:p>
        </p:txBody>
      </p:sp>
      <p:pic>
        <p:nvPicPr>
          <p:cNvPr id="776" name="conclusion.jpg" descr="conclus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547" y="653653"/>
            <a:ext cx="1159293" cy="4830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5a7c757712d81-Fotolia_121632064_S.jpg" descr="5a7c757712d81-Fotolia_121632064_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92" y="-4500"/>
            <a:ext cx="12208384" cy="7083547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Google Shape;322;p3"/>
          <p:cNvSpPr/>
          <p:nvPr/>
        </p:nvSpPr>
        <p:spPr>
          <a:xfrm>
            <a:off x="992564" y="1342831"/>
            <a:ext cx="4137306" cy="4212600"/>
          </a:xfrm>
          <a:prstGeom prst="ellipse">
            <a:avLst/>
          </a:prstGeom>
          <a:solidFill>
            <a:srgbClr val="DDE1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grpSp>
        <p:nvGrpSpPr>
          <p:cNvPr id="648" name="Google Shape;325;p3"/>
          <p:cNvGrpSpPr/>
          <p:nvPr/>
        </p:nvGrpSpPr>
        <p:grpSpPr>
          <a:xfrm>
            <a:off x="7310379" y="1620192"/>
            <a:ext cx="4510204" cy="684910"/>
            <a:chOff x="0" y="0"/>
            <a:chExt cx="4510202" cy="684908"/>
          </a:xfrm>
        </p:grpSpPr>
        <p:sp>
          <p:nvSpPr>
            <p:cNvPr id="646" name="Rectangle aux angles arrondis"/>
            <p:cNvSpPr/>
            <p:nvPr/>
          </p:nvSpPr>
          <p:spPr>
            <a:xfrm>
              <a:off x="-1" y="0"/>
              <a:ext cx="4510204" cy="6849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>
                    <a:alpha val="53221"/>
                  </a:srgbClr>
                </a:gs>
                <a:gs pos="100000">
                  <a:srgbClr val="FBA31A">
                    <a:alpha val="53221"/>
                  </a:srgbClr>
                </a:gs>
              </a:gsLst>
              <a:lin ang="13500032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19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647" name="Problématique"/>
            <p:cNvSpPr txBox="1"/>
            <p:nvPr/>
          </p:nvSpPr>
          <p:spPr>
            <a:xfrm>
              <a:off x="100301" y="202754"/>
              <a:ext cx="4309600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b="1" sz="18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              Vue d’ensemble du BE</a:t>
              </a:r>
            </a:p>
          </p:txBody>
        </p:sp>
      </p:grpSp>
      <p:grpSp>
        <p:nvGrpSpPr>
          <p:cNvPr id="651" name="Google Shape;326;p3"/>
          <p:cNvGrpSpPr/>
          <p:nvPr/>
        </p:nvGrpSpPr>
        <p:grpSpPr>
          <a:xfrm>
            <a:off x="7342523" y="2942093"/>
            <a:ext cx="4372204" cy="674311"/>
            <a:chOff x="0" y="0"/>
            <a:chExt cx="4372202" cy="674310"/>
          </a:xfrm>
        </p:grpSpPr>
        <p:sp>
          <p:nvSpPr>
            <p:cNvPr id="649" name="Rectangle aux angles arrondis"/>
            <p:cNvSpPr/>
            <p:nvPr/>
          </p:nvSpPr>
          <p:spPr>
            <a:xfrm>
              <a:off x="0" y="-1"/>
              <a:ext cx="4372204" cy="6743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>
                    <a:alpha val="51463"/>
                  </a:srgbClr>
                </a:gs>
                <a:gs pos="100000">
                  <a:srgbClr val="D3509D">
                    <a:alpha val="51463"/>
                  </a:srgbClr>
                </a:gs>
              </a:gsLst>
              <a:lin ang="13500032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15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650" name="Solutions proposées"/>
            <p:cNvSpPr txBox="1"/>
            <p:nvPr/>
          </p:nvSpPr>
          <p:spPr>
            <a:xfrm>
              <a:off x="98749" y="74194"/>
              <a:ext cx="4174705" cy="5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b="1" i="1" sz="1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Connexion de la photorésistante au STM32 </a:t>
              </a:r>
            </a:p>
          </p:txBody>
        </p:sp>
      </p:grpSp>
      <p:sp>
        <p:nvSpPr>
          <p:cNvPr id="652" name="Google Shape;328;p3"/>
          <p:cNvSpPr/>
          <p:nvPr/>
        </p:nvSpPr>
        <p:spPr>
          <a:xfrm>
            <a:off x="3270737" y="397231"/>
            <a:ext cx="2977131" cy="6061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4835"/>
                  <a:pt x="21600" y="10800"/>
                </a:cubicBezTo>
                <a:cubicBezTo>
                  <a:pt x="21600" y="16765"/>
                  <a:pt x="11929" y="21600"/>
                  <a:pt x="0" y="21600"/>
                </a:cubicBezTo>
                <a:lnTo>
                  <a:pt x="0" y="21165"/>
                </a:lnTo>
                <a:lnTo>
                  <a:pt x="1496" y="21128"/>
                </a:lnTo>
                <a:cubicBezTo>
                  <a:pt x="12234" y="20597"/>
                  <a:pt x="20613" y="16175"/>
                  <a:pt x="20613" y="10800"/>
                </a:cubicBezTo>
                <a:cubicBezTo>
                  <a:pt x="20613" y="5425"/>
                  <a:pt x="12234" y="1003"/>
                  <a:pt x="1496" y="472"/>
                </a:cubicBezTo>
                <a:lnTo>
                  <a:pt x="0" y="435"/>
                </a:lnTo>
                <a:close/>
              </a:path>
            </a:pathLst>
          </a:custGeom>
          <a:gradFill>
            <a:gsLst>
              <a:gs pos="0">
                <a:srgbClr val="FFD63A">
                  <a:alpha val="67932"/>
                </a:srgbClr>
              </a:gs>
              <a:gs pos="25000">
                <a:srgbClr val="F4941D">
                  <a:alpha val="67932"/>
                </a:srgbClr>
              </a:gs>
              <a:gs pos="50000">
                <a:srgbClr val="C74399">
                  <a:alpha val="67932"/>
                </a:srgbClr>
              </a:gs>
              <a:gs pos="75000">
                <a:srgbClr val="60509C">
                  <a:alpha val="67932"/>
                </a:srgbClr>
              </a:gs>
              <a:gs pos="100000">
                <a:srgbClr val="00ACBE">
                  <a:alpha val="67932"/>
                </a:srgbClr>
              </a:gs>
            </a:gsLst>
            <a:lin ang="5400011"/>
          </a:gradFill>
          <a:ln w="82550">
            <a:solidFill>
              <a:srgbClr val="000000">
                <a:alpha val="67932"/>
              </a:srgbClr>
            </a:solidFill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53" name="Google Shape;329;p3"/>
          <p:cNvSpPr/>
          <p:nvPr/>
        </p:nvSpPr>
        <p:spPr>
          <a:xfrm>
            <a:off x="4216544" y="441993"/>
            <a:ext cx="390305" cy="397505"/>
          </a:xfrm>
          <a:prstGeom prst="ellipse">
            <a:avLst/>
          </a:prstGeom>
          <a:solidFill>
            <a:schemeClr val="accent4">
              <a:satOff val="-27631"/>
              <a:lumOff val="15735"/>
              <a:alpha val="50899"/>
            </a:schemeClr>
          </a:solidFill>
          <a:ln w="12700">
            <a:miter lim="400000"/>
          </a:ln>
          <a:effectLst>
            <a:outerShdw sx="100000" sy="100000" kx="0" ky="0" algn="b" rotWithShape="0" blurRad="254000" dist="38100" dir="27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54" name="Google Shape;330;p3"/>
          <p:cNvSpPr/>
          <p:nvPr/>
        </p:nvSpPr>
        <p:spPr>
          <a:xfrm>
            <a:off x="5568232" y="1763894"/>
            <a:ext cx="390306" cy="397505"/>
          </a:xfrm>
          <a:prstGeom prst="ellipse">
            <a:avLst/>
          </a:prstGeom>
          <a:solidFill>
            <a:srgbClr val="F9951F">
              <a:alpha val="62194"/>
            </a:srgbClr>
          </a:solidFill>
          <a:ln w="12700">
            <a:miter lim="400000"/>
          </a:ln>
          <a:effectLst>
            <a:outerShdw sx="100000" sy="100000" kx="0" ky="0" algn="b" rotWithShape="0" blurRad="254000" dist="38100" dir="27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55" name="Google Shape;331;p3"/>
          <p:cNvSpPr/>
          <p:nvPr/>
        </p:nvSpPr>
        <p:spPr>
          <a:xfrm>
            <a:off x="5946689" y="3080496"/>
            <a:ext cx="390305" cy="397505"/>
          </a:xfrm>
          <a:prstGeom prst="ellipse">
            <a:avLst/>
          </a:prstGeom>
          <a:solidFill>
            <a:srgbClr val="CC499B">
              <a:alpha val="50901"/>
            </a:srgbClr>
          </a:solidFill>
          <a:ln w="12700">
            <a:miter lim="400000"/>
          </a:ln>
          <a:effectLst>
            <a:outerShdw sx="100000" sy="100000" kx="0" ky="0" algn="b" rotWithShape="0" blurRad="254000" dist="38100" dir="27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56" name="Google Shape;337;p3"/>
          <p:cNvSpPr/>
          <p:nvPr/>
        </p:nvSpPr>
        <p:spPr>
          <a:xfrm>
            <a:off x="1143162" y="1464230"/>
            <a:ext cx="3848402" cy="3918300"/>
          </a:xfrm>
          <a:prstGeom prst="ellipse">
            <a:avLst/>
          </a:prstGeom>
          <a:ln w="15875">
            <a:solidFill>
              <a:srgbClr val="000000"/>
            </a:solidFill>
            <a:prstDash val="dash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57" name="Google Shape;338;p3"/>
          <p:cNvSpPr/>
          <p:nvPr/>
        </p:nvSpPr>
        <p:spPr>
          <a:xfrm>
            <a:off x="1203317" y="1524517"/>
            <a:ext cx="3729906" cy="3797700"/>
          </a:xfrm>
          <a:prstGeom prst="ellipse">
            <a:avLst/>
          </a:prstGeom>
          <a:ln w="15875">
            <a:solidFill>
              <a:srgbClr val="000000"/>
            </a:solidFill>
            <a:prstDash val="lgDashDot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58" name="Google Shape;339;p3"/>
          <p:cNvSpPr/>
          <p:nvPr/>
        </p:nvSpPr>
        <p:spPr>
          <a:xfrm>
            <a:off x="3002408" y="1432969"/>
            <a:ext cx="124201" cy="126305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59" name="Google Shape;340;p3"/>
          <p:cNvSpPr/>
          <p:nvPr/>
        </p:nvSpPr>
        <p:spPr>
          <a:xfrm>
            <a:off x="3002408" y="5284849"/>
            <a:ext cx="124201" cy="126305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60" name="Google Shape;341;p3"/>
          <p:cNvSpPr/>
          <p:nvPr/>
        </p:nvSpPr>
        <p:spPr>
          <a:xfrm>
            <a:off x="4909287" y="3360103"/>
            <a:ext cx="124201" cy="126305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61" name="Google Shape;342;p3"/>
          <p:cNvSpPr/>
          <p:nvPr/>
        </p:nvSpPr>
        <p:spPr>
          <a:xfrm>
            <a:off x="1126894" y="3360103"/>
            <a:ext cx="124201" cy="126305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662" name="Google Shape;343;p3" descr="Google Shape;343;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9450" y="4417724"/>
            <a:ext cx="398776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Google Shape;344;p3" descr="Google Shape;344;p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60" y="3961655"/>
            <a:ext cx="398776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Google Shape;345;p3" descr="Google Shape;345;p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66950" y="4803526"/>
            <a:ext cx="398776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Google Shape;346;p3" descr="Google Shape;346;p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02417" y="4727530"/>
            <a:ext cx="398777" cy="40602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Google Shape;347;p3"/>
          <p:cNvSpPr/>
          <p:nvPr/>
        </p:nvSpPr>
        <p:spPr>
          <a:xfrm>
            <a:off x="3443532" y="4945167"/>
            <a:ext cx="124201" cy="12630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67" name="Google Shape;348;p3"/>
          <p:cNvSpPr/>
          <p:nvPr/>
        </p:nvSpPr>
        <p:spPr>
          <a:xfrm>
            <a:off x="3767070" y="4812977"/>
            <a:ext cx="124201" cy="12630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68" name="Google Shape;349;p3"/>
          <p:cNvSpPr/>
          <p:nvPr/>
        </p:nvSpPr>
        <p:spPr>
          <a:xfrm>
            <a:off x="4053251" y="4627964"/>
            <a:ext cx="124201" cy="12630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669" name="Google Shape;350;p3" descr="Google Shape;350;p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54826" y="1561535"/>
            <a:ext cx="1012886" cy="1031287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Google Shape;351;p3"/>
          <p:cNvSpPr txBox="1"/>
          <p:nvPr/>
        </p:nvSpPr>
        <p:spPr>
          <a:xfrm>
            <a:off x="2395216" y="3072474"/>
            <a:ext cx="2466352" cy="929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54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Plan</a:t>
            </a:r>
          </a:p>
        </p:txBody>
      </p:sp>
      <p:grpSp>
        <p:nvGrpSpPr>
          <p:cNvPr id="673" name="Google Shape;326;p3"/>
          <p:cNvGrpSpPr/>
          <p:nvPr/>
        </p:nvGrpSpPr>
        <p:grpSpPr>
          <a:xfrm>
            <a:off x="7360174" y="4283578"/>
            <a:ext cx="4372205" cy="674311"/>
            <a:chOff x="0" y="0"/>
            <a:chExt cx="4372204" cy="674310"/>
          </a:xfrm>
        </p:grpSpPr>
        <p:sp>
          <p:nvSpPr>
            <p:cNvPr id="671" name="Rectangle aux angles arrondis"/>
            <p:cNvSpPr/>
            <p:nvPr/>
          </p:nvSpPr>
          <p:spPr>
            <a:xfrm>
              <a:off x="-1" y="-1"/>
              <a:ext cx="4372205" cy="6743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621129"/>
                    <a:satOff val="4589"/>
                    <a:lumOff val="41392"/>
                    <a:alpha val="50013"/>
                  </a:schemeClr>
                </a:gs>
                <a:gs pos="35000">
                  <a:srgbClr val="D3F3BD">
                    <a:alpha val="50013"/>
                  </a:srgbClr>
                </a:gs>
                <a:gs pos="100000">
                  <a:schemeClr val="accent4">
                    <a:hueOff val="676444"/>
                    <a:satOff val="7687"/>
                    <a:lumOff val="57134"/>
                    <a:alpha val="50013"/>
                  </a:schemeClr>
                </a:gs>
              </a:gsLst>
              <a:lin ang="16200000" scaled="0"/>
            </a:gradFill>
            <a:ln w="9525" cap="flat">
              <a:solidFill>
                <a:srgbClr val="689D1B">
                  <a:alpha val="50013"/>
                </a:srgb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19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672" name="Solution retenue"/>
            <p:cNvSpPr txBox="1"/>
            <p:nvPr/>
          </p:nvSpPr>
          <p:spPr>
            <a:xfrm>
              <a:off x="103511" y="74193"/>
              <a:ext cx="4165181" cy="5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b="1" i="1" sz="1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Connexion du Adjustable PIR Motion Sensor au STM32</a:t>
              </a:r>
            </a:p>
          </p:txBody>
        </p:sp>
      </p:grpSp>
      <p:sp>
        <p:nvSpPr>
          <p:cNvPr id="674" name="Google Shape;331;p3"/>
          <p:cNvSpPr/>
          <p:nvPr/>
        </p:nvSpPr>
        <p:spPr>
          <a:xfrm>
            <a:off x="5740362" y="4421981"/>
            <a:ext cx="390305" cy="397505"/>
          </a:xfrm>
          <a:prstGeom prst="ellipse">
            <a:avLst/>
          </a:prstGeom>
          <a:gradFill>
            <a:gsLst>
              <a:gs pos="0">
                <a:schemeClr val="accent4">
                  <a:hueOff val="621129"/>
                  <a:satOff val="4589"/>
                  <a:lumOff val="41392"/>
                  <a:alpha val="50233"/>
                </a:schemeClr>
              </a:gs>
              <a:gs pos="35000">
                <a:srgbClr val="D3F3BD">
                  <a:alpha val="50233"/>
                </a:srgbClr>
              </a:gs>
              <a:gs pos="100000">
                <a:schemeClr val="accent4">
                  <a:hueOff val="676444"/>
                  <a:satOff val="7687"/>
                  <a:lumOff val="57134"/>
                  <a:alpha val="50233"/>
                </a:schemeClr>
              </a:gs>
            </a:gsLst>
            <a:lin ang="16200000"/>
          </a:gradFill>
          <a:ln>
            <a:solidFill>
              <a:srgbClr val="689D1B">
                <a:alpha val="50233"/>
              </a:srgb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677" name="Google Shape;325;p3"/>
          <p:cNvGrpSpPr/>
          <p:nvPr/>
        </p:nvGrpSpPr>
        <p:grpSpPr>
          <a:xfrm>
            <a:off x="7308537" y="298291"/>
            <a:ext cx="4510204" cy="684909"/>
            <a:chOff x="0" y="0"/>
            <a:chExt cx="4510202" cy="684908"/>
          </a:xfrm>
        </p:grpSpPr>
        <p:sp>
          <p:nvSpPr>
            <p:cNvPr id="675" name="Rectangle aux angles arrondis"/>
            <p:cNvSpPr/>
            <p:nvPr/>
          </p:nvSpPr>
          <p:spPr>
            <a:xfrm>
              <a:off x="-1" y="0"/>
              <a:ext cx="4510204" cy="68490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satOff val="-27631"/>
                <a:lumOff val="15735"/>
                <a:alpha val="495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676" name="Introduction"/>
            <p:cNvSpPr txBox="1"/>
            <p:nvPr/>
          </p:nvSpPr>
          <p:spPr>
            <a:xfrm>
              <a:off x="100301" y="202754"/>
              <a:ext cx="4309600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18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>
                <a:defRPr sz="1900"/>
              </a:pPr>
              <a:r>
                <a:rPr sz="1800"/>
                <a:t>Objectif du projet</a:t>
              </a:r>
            </a:p>
          </p:txBody>
        </p:sp>
      </p:grpSp>
      <p:grpSp>
        <p:nvGrpSpPr>
          <p:cNvPr id="680" name="Google Shape;326;p3"/>
          <p:cNvGrpSpPr/>
          <p:nvPr/>
        </p:nvGrpSpPr>
        <p:grpSpPr>
          <a:xfrm>
            <a:off x="7291175" y="5566359"/>
            <a:ext cx="4372205" cy="674311"/>
            <a:chOff x="0" y="0"/>
            <a:chExt cx="4372204" cy="674310"/>
          </a:xfrm>
        </p:grpSpPr>
        <p:sp>
          <p:nvSpPr>
            <p:cNvPr id="678" name="Rectangle aux angles arrondis"/>
            <p:cNvSpPr/>
            <p:nvPr/>
          </p:nvSpPr>
          <p:spPr>
            <a:xfrm>
              <a:off x="-1" y="-1"/>
              <a:ext cx="4372205" cy="6743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BDC6CB">
                    <a:alpha val="42820"/>
                  </a:srgbClr>
                </a:gs>
                <a:gs pos="100000">
                  <a:srgbClr val="EEEFF1">
                    <a:alpha val="42820"/>
                  </a:srgbClr>
                </a:gs>
              </a:gsLst>
              <a:lin ang="13500032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9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679" name="Mise en place du projet"/>
            <p:cNvSpPr txBox="1"/>
            <p:nvPr/>
          </p:nvSpPr>
          <p:spPr>
            <a:xfrm>
              <a:off x="98748" y="201401"/>
              <a:ext cx="4174707" cy="271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19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Conclusion</a:t>
              </a:r>
            </a:p>
          </p:txBody>
        </p:sp>
      </p:grpSp>
      <p:sp>
        <p:nvSpPr>
          <p:cNvPr id="681" name="Google Shape;331;p3"/>
          <p:cNvSpPr/>
          <p:nvPr/>
        </p:nvSpPr>
        <p:spPr>
          <a:xfrm>
            <a:off x="4776235" y="5704762"/>
            <a:ext cx="390305" cy="397505"/>
          </a:xfrm>
          <a:prstGeom prst="ellipse">
            <a:avLst/>
          </a:prstGeom>
          <a:gradFill>
            <a:gsLst>
              <a:gs pos="0">
                <a:srgbClr val="BDC6CB">
                  <a:alpha val="76862"/>
                </a:srgbClr>
              </a:gs>
              <a:gs pos="100000">
                <a:srgbClr val="EEEFF1">
                  <a:alpha val="76862"/>
                </a:srgbClr>
              </a:gs>
            </a:gsLst>
            <a:lin ang="13500032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Class="entr" nodeType="afterEffect" presetSubtype="8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5" grpId="7"/>
      <p:bldP build="whole" bldLvl="1" animBg="1" rev="0" advAuto="0" spid="681" grpId="11"/>
      <p:bldP build="whole" bldLvl="1" animBg="1" rev="0" advAuto="0" spid="673" grpId="10"/>
      <p:bldP build="whole" bldLvl="1" animBg="1" rev="0" advAuto="0" spid="645" grpId="1"/>
      <p:bldP build="whole" bldLvl="1" animBg="1" rev="0" advAuto="0" spid="654" grpId="5"/>
      <p:bldP build="whole" bldLvl="1" animBg="1" rev="0" advAuto="0" spid="648" grpId="6"/>
      <p:bldP build="whole" bldLvl="1" animBg="1" rev="0" advAuto="0" spid="674" grpId="9"/>
      <p:bldP build="whole" bldLvl="1" animBg="1" rev="0" advAuto="0" spid="680" grpId="12"/>
      <p:bldP build="whole" bldLvl="1" animBg="1" rev="0" advAuto="0" spid="677" grpId="4"/>
      <p:bldP build="whole" bldLvl="1" animBg="1" rev="0" advAuto="0" spid="651" grpId="8"/>
      <p:bldP build="whole" bldLvl="1" animBg="1" rev="0" advAuto="0" spid="653" grpId="3"/>
      <p:bldP build="whole" bldLvl="1" animBg="1" rev="0" advAuto="0" spid="65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touch-signal-sensor-control-vector-260nw-1326412736.jpg.jpeg" descr="touch-signal-sensor-control-vector-260nw-1326412736.jp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2929" y="2489050"/>
            <a:ext cx="532769" cy="573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white-backgrounds,touhfting-design-template-25531a2972ac0504af61a78c19fb13f5_screen.jpg" descr="white-backgrounds,touhfting-design-template-25531a2972ac0504af61a78c19fb13f5_scree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2879" y="-1199523"/>
            <a:ext cx="12354734" cy="92570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685" name="Google Shape;359;gcfc799dc3f_0_374"/>
          <p:cNvSpPr txBox="1"/>
          <p:nvPr/>
        </p:nvSpPr>
        <p:spPr>
          <a:xfrm>
            <a:off x="2357303" y="631851"/>
            <a:ext cx="4118401" cy="57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OBJECTIF DU PROJET</a:t>
            </a:r>
          </a:p>
        </p:txBody>
      </p:sp>
      <p:pic>
        <p:nvPicPr>
          <p:cNvPr id="686" name="depositphotos_478342482-stock-illustration-grunge-black-introduction-word-oval.jpg" descr="depositphotos_478342482-stock-illustration-grunge-black-introduction-word-oval.jpg"/>
          <p:cNvPicPr>
            <a:picLocks noChangeAspect="1"/>
          </p:cNvPicPr>
          <p:nvPr/>
        </p:nvPicPr>
        <p:blipFill>
          <a:blip r:embed="rId4">
            <a:alphaModFix amt="70760"/>
            <a:extLst/>
          </a:blip>
          <a:stretch>
            <a:fillRect/>
          </a:stretch>
        </p:blipFill>
        <p:spPr>
          <a:xfrm>
            <a:off x="1179596" y="514786"/>
            <a:ext cx="994319" cy="807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682250062.png" descr="68225006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505218" y="2265696"/>
            <a:ext cx="3963812" cy="28803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pic>
        <p:nvPicPr>
          <p:cNvPr id="688" name="150422015.png" descr="15042201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08940" y="1502013"/>
            <a:ext cx="4873996" cy="35417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grpSp>
        <p:nvGrpSpPr>
          <p:cNvPr id="691" name="Google Shape;315;p2"/>
          <p:cNvGrpSpPr/>
          <p:nvPr/>
        </p:nvGrpSpPr>
        <p:grpSpPr>
          <a:xfrm>
            <a:off x="6607967" y="1292886"/>
            <a:ext cx="5100901" cy="703682"/>
            <a:chOff x="0" y="0"/>
            <a:chExt cx="5100900" cy="703680"/>
          </a:xfrm>
        </p:grpSpPr>
        <p:sp>
          <p:nvSpPr>
            <p:cNvPr id="689" name="Rectangle aux angles arrondis"/>
            <p:cNvSpPr/>
            <p:nvPr/>
          </p:nvSpPr>
          <p:spPr>
            <a:xfrm>
              <a:off x="226904" y="0"/>
              <a:ext cx="4873997" cy="70368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90" name="DJAROUD Mohamed"/>
            <p:cNvSpPr txBox="1"/>
            <p:nvPr/>
          </p:nvSpPr>
          <p:spPr>
            <a:xfrm>
              <a:off x="0" y="89666"/>
              <a:ext cx="4529596" cy="52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Mesure de la luminosité </a:t>
              </a:r>
            </a:p>
          </p:txBody>
        </p:sp>
      </p:grpSp>
      <p:pic>
        <p:nvPicPr>
          <p:cNvPr id="692" name="ldr-197884.png" descr="ldr-19788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73221" y="1318635"/>
            <a:ext cx="652184" cy="6521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5" name="Google Shape;315;p2"/>
          <p:cNvGrpSpPr/>
          <p:nvPr/>
        </p:nvGrpSpPr>
        <p:grpSpPr>
          <a:xfrm>
            <a:off x="6607967" y="2424085"/>
            <a:ext cx="5100901" cy="703681"/>
            <a:chOff x="0" y="0"/>
            <a:chExt cx="5100900" cy="703680"/>
          </a:xfrm>
        </p:grpSpPr>
        <p:sp>
          <p:nvSpPr>
            <p:cNvPr id="693" name="Rectangle aux angles arrondis"/>
            <p:cNvSpPr/>
            <p:nvPr/>
          </p:nvSpPr>
          <p:spPr>
            <a:xfrm>
              <a:off x="226904" y="0"/>
              <a:ext cx="4873997" cy="70368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94" name="DJAROUD Mohamed"/>
            <p:cNvSpPr txBox="1"/>
            <p:nvPr/>
          </p:nvSpPr>
          <p:spPr>
            <a:xfrm>
              <a:off x="0" y="89666"/>
              <a:ext cx="4529596" cy="52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/>
            <a:p>
              <a:pPr algn="ctr">
                <a:defRPr sz="15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Détection de presence a l’aide du</a:t>
              </a:r>
            </a:p>
            <a:p>
              <a:pPr algn="ctr">
                <a:defRPr sz="15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 PIR SENSOR</a:t>
              </a:r>
            </a:p>
          </p:txBody>
        </p:sp>
      </p:grpSp>
      <p:pic>
        <p:nvPicPr>
          <p:cNvPr id="696" name="walking-man-symbol-with-motion-sensor-waves-signal-vector-8492590.jpg" descr="walking-man-symbol-with-motion-sensor-waves-signal-vector-8492590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59985" y="2489050"/>
            <a:ext cx="478657" cy="5737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9" name="Google Shape;315;p2"/>
          <p:cNvGrpSpPr/>
          <p:nvPr/>
        </p:nvGrpSpPr>
        <p:grpSpPr>
          <a:xfrm>
            <a:off x="6607967" y="3555283"/>
            <a:ext cx="5100901" cy="703682"/>
            <a:chOff x="0" y="0"/>
            <a:chExt cx="5100900" cy="703680"/>
          </a:xfrm>
        </p:grpSpPr>
        <p:sp>
          <p:nvSpPr>
            <p:cNvPr id="697" name="Rectangle aux angles arrondis"/>
            <p:cNvSpPr/>
            <p:nvPr/>
          </p:nvSpPr>
          <p:spPr>
            <a:xfrm>
              <a:off x="226904" y="0"/>
              <a:ext cx="4873997" cy="70368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98" name="DJAROUD Mohamed"/>
            <p:cNvSpPr txBox="1"/>
            <p:nvPr/>
          </p:nvSpPr>
          <p:spPr>
            <a:xfrm>
              <a:off x="0" y="89666"/>
              <a:ext cx="4529596" cy="52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5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Allumer la lumière s’il fait nuit</a:t>
              </a:r>
            </a:p>
          </p:txBody>
        </p:sp>
      </p:grpSp>
      <p:pic>
        <p:nvPicPr>
          <p:cNvPr id="700" name="ligne-icône-de-vecteur-d-ampoule-led-137817550.jpg" descr="ligne-icône-de-vecteur-d-ampoule-led-137817550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912437" y="3620249"/>
            <a:ext cx="573751" cy="573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1" grpId="1"/>
      <p:bldP build="whole" bldLvl="1" animBg="1" rev="0" advAuto="0" spid="692" grpId="2"/>
      <p:bldP build="whole" bldLvl="1" animBg="1" rev="0" advAuto="0" spid="700" grpId="6"/>
      <p:bldP build="whole" bldLvl="1" animBg="1" rev="0" advAuto="0" spid="695" grpId="3"/>
      <p:bldP build="whole" bldLvl="1" animBg="1" rev="0" advAuto="0" spid="696" grpId="4"/>
      <p:bldP build="whole" bldLvl="1" animBg="1" rev="0" advAuto="0" spid="699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white-backgrounds,touhfting-design-template-25531a2972ac0504af61a78c19fb13f5_screen.jpg" descr="white-backgrounds,touhfting-design-template-25531a2972ac0504af61a78c19fb13f5_scre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879" y="-1199523"/>
            <a:ext cx="12354734" cy="9257046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Google Shape;366;g1250306fe7f_0_43"/>
          <p:cNvSpPr txBox="1"/>
          <p:nvPr/>
        </p:nvSpPr>
        <p:spPr>
          <a:xfrm>
            <a:off x="2185168" y="669552"/>
            <a:ext cx="4118404" cy="56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SCHEMA FONCTIONNEL</a:t>
            </a:r>
          </a:p>
        </p:txBody>
      </p:sp>
      <p:pic>
        <p:nvPicPr>
          <p:cNvPr id="704" name="caractere-signification-difficile-difficile-difficile-ou-problematique-wjpxfa.jpg" descr="caractere-signification-difficile-difficile-difficile-ou-problematique-wjpxf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3460" y="669552"/>
            <a:ext cx="841467" cy="899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JOEkMC_-M6c0Z81Dk_l5wA33OoUXXUbXyLdJTpJtIOIp2tGYH4MIR7TPP3eNyHut7nURWCe1NrEXdtlsZ7Y5qxzUBAzfZsdprzOAz8MGBEFymDpesxALgdSq1qLgqxVO8jXc8EOUFQyT8OwsDg.png" descr="JOEkMC_-M6c0Z81Dk_l5wA33OoUXXUbXyLdJTpJtIOIp2tGYH4MIR7TPP3eNyHut7nURWCe1NrEXdtlsZ7Y5qxzUBAzfZsdprzOAz8MGBEFymDpesxALgdSq1qLgqxVO8jXc8EOUFQyT8OwsDg.png"/>
          <p:cNvPicPr>
            <a:picLocks noChangeAspect="1"/>
          </p:cNvPicPr>
          <p:nvPr/>
        </p:nvPicPr>
        <p:blipFill>
          <a:blip r:embed="rId4">
            <a:alphaModFix amt="60835"/>
            <a:extLst/>
          </a:blip>
          <a:stretch>
            <a:fillRect/>
          </a:stretch>
        </p:blipFill>
        <p:spPr>
          <a:xfrm>
            <a:off x="1068339" y="1588425"/>
            <a:ext cx="4919390" cy="49790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pic>
        <p:nvPicPr>
          <p:cNvPr id="706" name="RKbXQH6Uyk8CJa3oYqwiOA9BluF5kfekE4oLCela3Jgv1sgrjw1Sk2pWpltUFCwzesR4dA0me-kDN9yQ5xI1s2_gEz1_a_ACNNsyIiC_5hd5SlPh1KsWr-n7NTWV8_iUgi0r-o5sIITI-Jivrg.png" descr="RKbXQH6Uyk8CJa3oYqwiOA9BluF5kfekE4oLCela3Jgv1sgrjw1Sk2pWpltUFCwzesR4dA0me-kDN9yQ5xI1s2_gEz1_a_ACNNsyIiC_5hd5SlPh1KsWr-n7NTWV8_iUgi0r-o5sIITI-Jivrg.png"/>
          <p:cNvPicPr>
            <a:picLocks noChangeAspect="1"/>
          </p:cNvPicPr>
          <p:nvPr/>
        </p:nvPicPr>
        <p:blipFill>
          <a:blip r:embed="rId5">
            <a:alphaModFix amt="84570"/>
            <a:extLst/>
          </a:blip>
          <a:stretch>
            <a:fillRect/>
          </a:stretch>
        </p:blipFill>
        <p:spPr>
          <a:xfrm>
            <a:off x="6238892" y="1498613"/>
            <a:ext cx="5755494" cy="29404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92701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white-backgrounds,touhfting-design-template-25531a2972ac0504af61a78c19fb13f5_screen.jpg" descr="white-backgrounds,touhfting-design-template-25531a2972ac0504af61a78c19fb13f5_scre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879" y="-1199523"/>
            <a:ext cx="12354734" cy="92570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709" name="Google Shape;375;g1250306fe7f_0_15"/>
          <p:cNvSpPr txBox="1"/>
          <p:nvPr/>
        </p:nvSpPr>
        <p:spPr>
          <a:xfrm>
            <a:off x="2144495" y="614378"/>
            <a:ext cx="5883128" cy="56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CONNEXION A LA PHOTORÉSISTANCE</a:t>
            </a:r>
          </a:p>
        </p:txBody>
      </p:sp>
      <p:pic>
        <p:nvPicPr>
          <p:cNvPr id="710" name="ldr-197884.png" descr="ldr-1978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8102" y="569081"/>
            <a:ext cx="652184" cy="6521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23253" stPos="0" endA="0" endPos="40000" dist="0" dir="5400000" fadeDir="5400000" sx="100000" sy="-100000" kx="0" ky="0" algn="bl" rotWithShape="0"/>
          </a:effectLst>
        </p:spPr>
      </p:pic>
      <p:pic>
        <p:nvPicPr>
          <p:cNvPr id="711" name="Capture d’écran 2022-05-06 à 15.41.15.png" descr="Capture d’écran 2022-05-06 à 15.41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4702" y="2065895"/>
            <a:ext cx="4746057" cy="272621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Courbe de l'éclairement et variation de la résistance (LDR)"/>
          <p:cNvSpPr txBox="1"/>
          <p:nvPr/>
        </p:nvSpPr>
        <p:spPr>
          <a:xfrm>
            <a:off x="6909915" y="5046534"/>
            <a:ext cx="4308933" cy="198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defRPr sz="13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Courbe de l'éclairement et variation de la résistance (</a:t>
            </a:r>
            <a:r>
              <a:rPr b="1"/>
              <a:t>LDR</a:t>
            </a:r>
            <a:r>
              <a:t>)</a:t>
            </a:r>
          </a:p>
        </p:txBody>
      </p:sp>
      <p:pic>
        <p:nvPicPr>
          <p:cNvPr id="713" name="Capture d’écran 2022-05-06 à 16.10.02.png" descr="Capture d’écran 2022-05-06 à 16.10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8143" y="2124269"/>
            <a:ext cx="5807442" cy="2609462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Principe de fonctionnement"/>
          <p:cNvSpPr txBox="1"/>
          <p:nvPr/>
        </p:nvSpPr>
        <p:spPr>
          <a:xfrm>
            <a:off x="-1068573" y="1644223"/>
            <a:ext cx="5712079" cy="5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defRPr i="1" sz="1800" u="sng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Principe de fonctionnement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white-backgrounds,touhfting-design-template-25531a2972ac0504af61a78c19fb13f5_screen.jpg" descr="white-backgrounds,touhfting-design-template-25531a2972ac0504af61a78c19fb13f5_scre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879" y="-1199523"/>
            <a:ext cx="12354734" cy="92570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717" name="Google Shape;375;g1250306fe7f_0_15"/>
          <p:cNvSpPr txBox="1"/>
          <p:nvPr/>
        </p:nvSpPr>
        <p:spPr>
          <a:xfrm>
            <a:off x="2144495" y="614378"/>
            <a:ext cx="5883128" cy="56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CONNEXION A LA PHOTORÉSISTANCE</a:t>
            </a:r>
          </a:p>
        </p:txBody>
      </p:sp>
      <p:pic>
        <p:nvPicPr>
          <p:cNvPr id="718" name="ldr-197884.png" descr="ldr-1978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8102" y="569081"/>
            <a:ext cx="652184" cy="6521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23253" stPos="0" endA="0" endPos="40000" dist="0" dir="5400000" fadeDir="5400000" sx="100000" sy="-100000" kx="0" ky="0" algn="bl" rotWithShape="0"/>
          </a:effectLst>
        </p:spPr>
      </p:pic>
      <p:pic>
        <p:nvPicPr>
          <p:cNvPr id="719" name="Capture d’écran 2022-05-06 à 15.45.25.png" descr="Capture d’écran 2022-05-06 à 15.45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588" y="3788177"/>
            <a:ext cx="48260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Capture d’écran 2022-05-06 à 15.45.08.png" descr="Capture d’écran 2022-05-06 à 15.45.0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493" y="3025149"/>
            <a:ext cx="2311401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Elle va être ici utilisée comme un détecteur de luminosité pour allumer une lumière à partir d'un seuil réglé au préalable."/>
          <p:cNvSpPr txBox="1"/>
          <p:nvPr/>
        </p:nvSpPr>
        <p:spPr>
          <a:xfrm>
            <a:off x="398389" y="1929005"/>
            <a:ext cx="5165147" cy="705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16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Elle va être ici utilisée comme un </a:t>
            </a:r>
            <a:r>
              <a:rPr b="1"/>
              <a:t>détecteur de luminosité</a:t>
            </a:r>
            <a:r>
              <a:t> pour allumer une lumière à partir d'un seuil réglé au préalable.</a:t>
            </a:r>
          </a:p>
        </p:txBody>
      </p:sp>
      <p:sp>
        <p:nvSpPr>
          <p:cNvPr id="722" name="Valeur d'éclairement en fonction de la journée ou des conditions climatiques"/>
          <p:cNvSpPr txBox="1"/>
          <p:nvPr/>
        </p:nvSpPr>
        <p:spPr>
          <a:xfrm>
            <a:off x="310573" y="4572199"/>
            <a:ext cx="5712079" cy="5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defRPr sz="18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Valeur d'éclairement en fonction de la journée ou des conditions climatiques</a:t>
            </a:r>
          </a:p>
        </p:txBody>
      </p:sp>
      <p:sp>
        <p:nvSpPr>
          <p:cNvPr id="723" name="Raccordement de la photorésistante"/>
          <p:cNvSpPr txBox="1"/>
          <p:nvPr/>
        </p:nvSpPr>
        <p:spPr>
          <a:xfrm>
            <a:off x="5735372" y="1670365"/>
            <a:ext cx="5712079" cy="27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defRPr i="1" sz="1800" u="sng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Raccordement de la photorésistante</a:t>
            </a:r>
          </a:p>
        </p:txBody>
      </p:sp>
      <p:pic>
        <p:nvPicPr>
          <p:cNvPr id="724" name="Capture d’écran 2022-05-06 à 15.51.15.png" descr="Capture d’écran 2022-05-06 à 15.51.1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40783" y="2193925"/>
            <a:ext cx="4490180" cy="247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Schéma du pont diviseur de tension sur photorésistance"/>
          <p:cNvSpPr txBox="1"/>
          <p:nvPr/>
        </p:nvSpPr>
        <p:spPr>
          <a:xfrm>
            <a:off x="6729969" y="4914634"/>
            <a:ext cx="4178009" cy="18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defRPr sz="13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Schéma du pont diviseur de tension sur photorésistance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white-backgrounds,touhfting-design-template-25531a2972ac0504af61a78c19fb13f5_screen.jpg" descr="white-backgrounds,touhfting-design-template-25531a2972ac0504af61a78c19fb13f5_scre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879" y="-1199523"/>
            <a:ext cx="12354734" cy="92570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728" name="Google Shape;375;g1250306fe7f_0_15"/>
          <p:cNvSpPr txBox="1"/>
          <p:nvPr/>
        </p:nvSpPr>
        <p:spPr>
          <a:xfrm>
            <a:off x="2144495" y="614378"/>
            <a:ext cx="5883128" cy="56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Détecteur de présence PIR motion sensor</a:t>
            </a:r>
          </a:p>
        </p:txBody>
      </p:sp>
      <p:pic>
        <p:nvPicPr>
          <p:cNvPr id="729" name="walking-man-symbol-with-motion-sensor-waves-signal-vector-8492590.jpg" descr="walking-man-symbol-with-motion-sensor-waves-signal-vector-849259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323" y="491860"/>
            <a:ext cx="478657" cy="5737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pic>
        <p:nvPicPr>
          <p:cNvPr id="730" name="pinout_back-2.jpg" descr="pinout_back-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57533" y="2573620"/>
            <a:ext cx="3056084" cy="14536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grpSp>
        <p:nvGrpSpPr>
          <p:cNvPr id="733" name="Google Shape;315;p2"/>
          <p:cNvGrpSpPr/>
          <p:nvPr/>
        </p:nvGrpSpPr>
        <p:grpSpPr>
          <a:xfrm>
            <a:off x="279034" y="3448826"/>
            <a:ext cx="3285148" cy="453194"/>
            <a:chOff x="0" y="0"/>
            <a:chExt cx="3285146" cy="453193"/>
          </a:xfrm>
        </p:grpSpPr>
        <p:sp>
          <p:nvSpPr>
            <p:cNvPr id="731" name="Rectangle aux angles arrondis"/>
            <p:cNvSpPr/>
            <p:nvPr/>
          </p:nvSpPr>
          <p:spPr>
            <a:xfrm>
              <a:off x="146134" y="0"/>
              <a:ext cx="3139013" cy="45319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32" name="DJAROUD Mohamed"/>
            <p:cNvSpPr txBox="1"/>
            <p:nvPr/>
          </p:nvSpPr>
          <p:spPr>
            <a:xfrm>
              <a:off x="0" y="57748"/>
              <a:ext cx="2917208" cy="337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Voltage 3.3V - 5V</a:t>
              </a:r>
            </a:p>
          </p:txBody>
        </p:sp>
      </p:grpSp>
      <p:grpSp>
        <p:nvGrpSpPr>
          <p:cNvPr id="736" name="Google Shape;315;p2"/>
          <p:cNvGrpSpPr/>
          <p:nvPr/>
        </p:nvGrpSpPr>
        <p:grpSpPr>
          <a:xfrm>
            <a:off x="8230736" y="3037263"/>
            <a:ext cx="3815495" cy="526357"/>
            <a:chOff x="0" y="0"/>
            <a:chExt cx="3815493" cy="526355"/>
          </a:xfrm>
        </p:grpSpPr>
        <p:sp>
          <p:nvSpPr>
            <p:cNvPr id="734" name="Rectangle aux angles arrondis"/>
            <p:cNvSpPr/>
            <p:nvPr/>
          </p:nvSpPr>
          <p:spPr>
            <a:xfrm>
              <a:off x="169725" y="0"/>
              <a:ext cx="3645769" cy="52635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35" name="DJAROUD Mohamed"/>
            <p:cNvSpPr txBox="1"/>
            <p:nvPr/>
          </p:nvSpPr>
          <p:spPr>
            <a:xfrm>
              <a:off x="0" y="67070"/>
              <a:ext cx="3388156" cy="392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Détection distance 0 - 3m</a:t>
              </a:r>
            </a:p>
          </p:txBody>
        </p:sp>
      </p:grpSp>
      <p:grpSp>
        <p:nvGrpSpPr>
          <p:cNvPr id="739" name="Google Shape;315;p2"/>
          <p:cNvGrpSpPr/>
          <p:nvPr/>
        </p:nvGrpSpPr>
        <p:grpSpPr>
          <a:xfrm>
            <a:off x="2950950" y="5594741"/>
            <a:ext cx="3421360" cy="471985"/>
            <a:chOff x="0" y="0"/>
            <a:chExt cx="3421358" cy="471983"/>
          </a:xfrm>
        </p:grpSpPr>
        <p:sp>
          <p:nvSpPr>
            <p:cNvPr id="737" name="Rectangle aux angles arrondis"/>
            <p:cNvSpPr/>
            <p:nvPr/>
          </p:nvSpPr>
          <p:spPr>
            <a:xfrm>
              <a:off x="152193" y="0"/>
              <a:ext cx="3269166" cy="47198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38" name="DJAROUD Mohamed"/>
            <p:cNvSpPr txBox="1"/>
            <p:nvPr/>
          </p:nvSpPr>
          <p:spPr>
            <a:xfrm>
              <a:off x="0" y="60142"/>
              <a:ext cx="3038165" cy="35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High level on time &lt;130s</a:t>
              </a:r>
            </a:p>
          </p:txBody>
        </p:sp>
      </p:grpSp>
      <p:grpSp>
        <p:nvGrpSpPr>
          <p:cNvPr id="742" name="Google Shape;315;p2"/>
          <p:cNvGrpSpPr/>
          <p:nvPr/>
        </p:nvGrpSpPr>
        <p:grpSpPr>
          <a:xfrm>
            <a:off x="7868506" y="5195455"/>
            <a:ext cx="3421360" cy="471985"/>
            <a:chOff x="0" y="0"/>
            <a:chExt cx="3421358" cy="471983"/>
          </a:xfrm>
        </p:grpSpPr>
        <p:sp>
          <p:nvSpPr>
            <p:cNvPr id="740" name="Rectangle aux angles arrondis"/>
            <p:cNvSpPr/>
            <p:nvPr/>
          </p:nvSpPr>
          <p:spPr>
            <a:xfrm>
              <a:off x="152193" y="0"/>
              <a:ext cx="3269166" cy="47198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41" name="DJAROUD Mohamed"/>
            <p:cNvSpPr txBox="1"/>
            <p:nvPr/>
          </p:nvSpPr>
          <p:spPr>
            <a:xfrm>
              <a:off x="0" y="60142"/>
              <a:ext cx="3038165" cy="35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Operating t°: -30°C - 70°C</a:t>
              </a:r>
            </a:p>
          </p:txBody>
        </p:sp>
      </p:grpSp>
      <p:grpSp>
        <p:nvGrpSpPr>
          <p:cNvPr id="745" name="Google Shape;315;p2"/>
          <p:cNvGrpSpPr/>
          <p:nvPr/>
        </p:nvGrpSpPr>
        <p:grpSpPr>
          <a:xfrm>
            <a:off x="1755487" y="1638801"/>
            <a:ext cx="3421360" cy="471985"/>
            <a:chOff x="0" y="0"/>
            <a:chExt cx="3421358" cy="471983"/>
          </a:xfrm>
        </p:grpSpPr>
        <p:sp>
          <p:nvSpPr>
            <p:cNvPr id="743" name="Rectangle aux angles arrondis"/>
            <p:cNvSpPr/>
            <p:nvPr/>
          </p:nvSpPr>
          <p:spPr>
            <a:xfrm>
              <a:off x="152193" y="0"/>
              <a:ext cx="3269166" cy="47198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44" name="DJAROUD Mohamed"/>
            <p:cNvSpPr txBox="1"/>
            <p:nvPr/>
          </p:nvSpPr>
          <p:spPr>
            <a:xfrm>
              <a:off x="0" y="60142"/>
              <a:ext cx="3038165" cy="35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Interface digitale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6" grpId="2"/>
      <p:bldP build="whole" bldLvl="1" animBg="1" rev="0" advAuto="0" spid="745" grpId="5"/>
      <p:bldP build="whole" bldLvl="1" animBg="1" rev="0" advAuto="0" spid="739" grpId="3"/>
      <p:bldP build="whole" bldLvl="1" animBg="1" rev="0" advAuto="0" spid="733" grpId="1"/>
      <p:bldP build="whole" bldLvl="1" animBg="1" rev="0" advAuto="0" spid="742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white-backgrounds,touhfting-design-template-25531a2972ac0504af61a78c19fb13f5_screen.jpg" descr="white-backgrounds,touhfting-design-template-25531a2972ac0504af61a78c19fb13f5_scre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79" y="-1199523"/>
            <a:ext cx="12354734" cy="92570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748" name="Google Shape;375;g1250306fe7f_0_15"/>
          <p:cNvSpPr txBox="1"/>
          <p:nvPr/>
        </p:nvSpPr>
        <p:spPr>
          <a:xfrm>
            <a:off x="2144495" y="614378"/>
            <a:ext cx="5883128" cy="56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Détecteur de présence PIR motion sensor</a:t>
            </a:r>
          </a:p>
        </p:txBody>
      </p:sp>
      <p:pic>
        <p:nvPicPr>
          <p:cNvPr id="749" name="walking-man-symbol-with-motion-sensor-waves-signal-vector-8492590.jpg" descr="walking-man-symbol-with-motion-sensor-waves-signal-vector-849259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323" y="491860"/>
            <a:ext cx="478657" cy="5737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750" name="Schéma de câblage avec le STM32"/>
          <p:cNvSpPr txBox="1"/>
          <p:nvPr/>
        </p:nvSpPr>
        <p:spPr>
          <a:xfrm>
            <a:off x="253890" y="1603739"/>
            <a:ext cx="5712079" cy="11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defRPr i="1" sz="1800" u="sng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Schéma de câblage avec le STM32</a:t>
            </a:r>
          </a:p>
          <a:p>
            <a:pPr algn="ctr" defTabSz="457200">
              <a:defRPr i="1" sz="1800" u="sng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 defTabSz="457200">
              <a:defRPr i="1" sz="1800" u="sng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751" name="7N1o5_5ex7r598PrCZ1gsD-kUqFGnm_SnxJfWu8-RtlVLWHwtLOxdW8__Z_9ObzUXT310m0N_cK-ylv2-et2grX-_dzVG5E6C-A1ePRBecwI6IDqY5ndIL7knbg9gz2waQQm-qxoOvsB82Hn4g.png" descr="7N1o5_5ex7r598PrCZ1gsD-kUqFGnm_SnxJfWu8-RtlVLWHwtLOxdW8__Z_9ObzUXT310m0N_cK-ylv2-et2grX-_dzVG5E6C-A1ePRBecwI6IDqY5ndIL7knbg9gz2waQQm-qxoOvsB82Hn4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8053" y="2093742"/>
            <a:ext cx="4172850" cy="3293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Capture d’écran 2022-05-06 à 17.31.04.png" descr="Capture d’écran 2022-05-06 à 17.31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31233" y="1346500"/>
            <a:ext cx="5009697" cy="5238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white-backgrounds,touhfting-design-template-25531a2972ac0504af61a78c19fb13f5_screen.jpg" descr="white-backgrounds,touhfting-design-template-25531a2972ac0504af61a78c19fb13f5_scre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79" y="-1199523"/>
            <a:ext cx="12354734" cy="92570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755" name="Google Shape;375;g1250306fe7f_0_15"/>
          <p:cNvSpPr txBox="1"/>
          <p:nvPr/>
        </p:nvSpPr>
        <p:spPr>
          <a:xfrm>
            <a:off x="2144495" y="614378"/>
            <a:ext cx="5883128" cy="56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Détecteur de présence PIR motion sensor</a:t>
            </a:r>
          </a:p>
        </p:txBody>
      </p:sp>
      <p:pic>
        <p:nvPicPr>
          <p:cNvPr id="756" name="walking-man-symbol-with-motion-sensor-waves-signal-vector-8492590.jpg" descr="walking-man-symbol-with-motion-sensor-waves-signal-vector-849259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323" y="491860"/>
            <a:ext cx="478657" cy="5737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grpSp>
        <p:nvGrpSpPr>
          <p:cNvPr id="759" name="Google Shape;315;p2"/>
          <p:cNvGrpSpPr/>
          <p:nvPr/>
        </p:nvGrpSpPr>
        <p:grpSpPr>
          <a:xfrm>
            <a:off x="860295" y="1759759"/>
            <a:ext cx="5277697" cy="761965"/>
            <a:chOff x="-462778" y="27879"/>
            <a:chExt cx="5277695" cy="761964"/>
          </a:xfrm>
        </p:grpSpPr>
        <p:sp>
          <p:nvSpPr>
            <p:cNvPr id="757" name="Rectangle aux angles arrondis"/>
            <p:cNvSpPr/>
            <p:nvPr/>
          </p:nvSpPr>
          <p:spPr>
            <a:xfrm>
              <a:off x="-462779" y="27879"/>
              <a:ext cx="5277696" cy="76196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58" name="DJAROUD Mohamed"/>
            <p:cNvSpPr txBox="1"/>
            <p:nvPr/>
          </p:nvSpPr>
          <p:spPr>
            <a:xfrm>
              <a:off x="-276317" y="124973"/>
              <a:ext cx="4904772" cy="5677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PB5 en GPIO INPUT</a:t>
              </a:r>
            </a:p>
          </p:txBody>
        </p:sp>
      </p:grpSp>
      <p:grpSp>
        <p:nvGrpSpPr>
          <p:cNvPr id="762" name="Google Shape;315;p2"/>
          <p:cNvGrpSpPr/>
          <p:nvPr/>
        </p:nvGrpSpPr>
        <p:grpSpPr>
          <a:xfrm>
            <a:off x="860295" y="2828412"/>
            <a:ext cx="5277697" cy="761965"/>
            <a:chOff x="-462778" y="27879"/>
            <a:chExt cx="5277695" cy="761964"/>
          </a:xfrm>
        </p:grpSpPr>
        <p:sp>
          <p:nvSpPr>
            <p:cNvPr id="760" name="Rectangle aux angles arrondis"/>
            <p:cNvSpPr/>
            <p:nvPr/>
          </p:nvSpPr>
          <p:spPr>
            <a:xfrm>
              <a:off x="-462779" y="27879"/>
              <a:ext cx="5277696" cy="76196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61" name="DJAROUD Mohamed"/>
            <p:cNvSpPr txBox="1"/>
            <p:nvPr/>
          </p:nvSpPr>
          <p:spPr>
            <a:xfrm>
              <a:off x="-276317" y="124973"/>
              <a:ext cx="4904772" cy="5677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Mouvement détecté, le capteur envoie un signal élevé (1)</a:t>
              </a:r>
            </a:p>
          </p:txBody>
        </p:sp>
      </p:grpSp>
      <p:grpSp>
        <p:nvGrpSpPr>
          <p:cNvPr id="765" name="Google Shape;315;p2"/>
          <p:cNvGrpSpPr/>
          <p:nvPr/>
        </p:nvGrpSpPr>
        <p:grpSpPr>
          <a:xfrm>
            <a:off x="860295" y="3897064"/>
            <a:ext cx="5277697" cy="761966"/>
            <a:chOff x="-462778" y="27879"/>
            <a:chExt cx="5277695" cy="761964"/>
          </a:xfrm>
        </p:grpSpPr>
        <p:sp>
          <p:nvSpPr>
            <p:cNvPr id="763" name="Rectangle aux angles arrondis"/>
            <p:cNvSpPr/>
            <p:nvPr/>
          </p:nvSpPr>
          <p:spPr>
            <a:xfrm>
              <a:off x="-462779" y="27879"/>
              <a:ext cx="5277696" cy="76196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64" name="DJAROUD Mohamed"/>
            <p:cNvSpPr txBox="1"/>
            <p:nvPr/>
          </p:nvSpPr>
          <p:spPr>
            <a:xfrm>
              <a:off x="-276317" y="124973"/>
              <a:ext cx="4904772" cy="5677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A partir de la broche OUT, l’état haut persistera 5s puis repassera a l’état bas.</a:t>
              </a:r>
            </a:p>
          </p:txBody>
        </p:sp>
      </p:grpSp>
      <p:grpSp>
        <p:nvGrpSpPr>
          <p:cNvPr id="768" name="Google Shape;315;p2"/>
          <p:cNvGrpSpPr/>
          <p:nvPr/>
        </p:nvGrpSpPr>
        <p:grpSpPr>
          <a:xfrm>
            <a:off x="860295" y="4965717"/>
            <a:ext cx="5277697" cy="761966"/>
            <a:chOff x="-462778" y="27879"/>
            <a:chExt cx="5277695" cy="761964"/>
          </a:xfrm>
        </p:grpSpPr>
        <p:sp>
          <p:nvSpPr>
            <p:cNvPr id="766" name="Rectangle aux angles arrondis"/>
            <p:cNvSpPr/>
            <p:nvPr/>
          </p:nvSpPr>
          <p:spPr>
            <a:xfrm>
              <a:off x="-462779" y="27879"/>
              <a:ext cx="5277696" cy="76196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67" name="DJAROUD Mohamed"/>
            <p:cNvSpPr txBox="1"/>
            <p:nvPr/>
          </p:nvSpPr>
          <p:spPr>
            <a:xfrm>
              <a:off x="-155203" y="124973"/>
              <a:ext cx="4904772" cy="5677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>
              <a:lvl1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Le STM32 détectera ces niveaux élevés avec sa broche IN et allume la led (PB15)</a:t>
              </a:r>
            </a:p>
          </p:txBody>
        </p:sp>
      </p:grpSp>
      <p:grpSp>
        <p:nvGrpSpPr>
          <p:cNvPr id="771" name="Google Shape;315;p2"/>
          <p:cNvGrpSpPr/>
          <p:nvPr/>
        </p:nvGrpSpPr>
        <p:grpSpPr>
          <a:xfrm>
            <a:off x="860295" y="6034370"/>
            <a:ext cx="5277697" cy="761966"/>
            <a:chOff x="-462778" y="27879"/>
            <a:chExt cx="5277695" cy="761964"/>
          </a:xfrm>
        </p:grpSpPr>
        <p:sp>
          <p:nvSpPr>
            <p:cNvPr id="769" name="Rectangle aux angles arrondis"/>
            <p:cNvSpPr/>
            <p:nvPr/>
          </p:nvSpPr>
          <p:spPr>
            <a:xfrm>
              <a:off x="-462779" y="27879"/>
              <a:ext cx="5277696" cy="76196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70" name="DJAROUD Mohamed"/>
            <p:cNvSpPr txBox="1"/>
            <p:nvPr/>
          </p:nvSpPr>
          <p:spPr>
            <a:xfrm>
              <a:off x="-276317" y="124973"/>
              <a:ext cx="4904772" cy="5677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noAutofit/>
            </a:bodyPr>
            <a:lstStyle/>
            <a:p>
              <a: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LED ON(mouvement détecté), </a:t>
              </a:r>
            </a:p>
            <a:p>
              <a:pPr algn="ctr">
                <a:defRPr sz="1700">
                  <a:solidFill>
                    <a:srgbClr val="05076B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LED OFF(Aucun mouvement détecté)</a:t>
              </a:r>
            </a:p>
          </p:txBody>
        </p:sp>
      </p:grpSp>
      <p:sp>
        <p:nvSpPr>
          <p:cNvPr id="772" name="Fonctionnement avec le STM32"/>
          <p:cNvSpPr txBox="1"/>
          <p:nvPr/>
        </p:nvSpPr>
        <p:spPr>
          <a:xfrm>
            <a:off x="-158890" y="1343353"/>
            <a:ext cx="5712078" cy="8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defRPr i="1" sz="1800" u="sng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Fonctionnement avec le STM32</a:t>
            </a:r>
          </a:p>
          <a:p>
            <a:pPr algn="ctr" defTabSz="457200">
              <a:defRPr i="1" sz="1800" u="sng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2" grpId="2"/>
      <p:bldP build="whole" bldLvl="1" animBg="1" rev="0" advAuto="0" spid="768" grpId="4"/>
      <p:bldP build="whole" bldLvl="1" animBg="1" rev="0" advAuto="0" spid="771" grpId="5"/>
      <p:bldP build="whole" bldLvl="1" animBg="1" rev="0" advAuto="0" spid="759" grpId="1"/>
      <p:bldP build="whole" bldLvl="1" animBg="1" rev="0" advAuto="0" spid="765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ecteur">
  <a:themeElements>
    <a:clrScheme name="Secteu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000FF"/>
      </a:hlink>
      <a:folHlink>
        <a:srgbClr val="FF00FF"/>
      </a:folHlink>
    </a:clrScheme>
    <a:fontScheme name="Secteur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ecteur">
  <a:themeElements>
    <a:clrScheme name="Secteu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000FF"/>
      </a:hlink>
      <a:folHlink>
        <a:srgbClr val="FF00FF"/>
      </a:folHlink>
    </a:clrScheme>
    <a:fontScheme name="Secteur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